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DBC"/>
    <a:srgbClr val="0086BF"/>
    <a:srgbClr val="20B5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5"/>
    <p:restoredTop sz="94674"/>
  </p:normalViewPr>
  <p:slideViewPr>
    <p:cSldViewPr snapToGrid="0" snapToObjects="1">
      <p:cViewPr varScale="1">
        <p:scale>
          <a:sx n="97" d="100"/>
          <a:sy n="97" d="100"/>
        </p:scale>
        <p:origin x="216"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B9B038-2E20-2245-A2AB-BC745048A073}" type="datetimeFigureOut">
              <a:rPr lang="ru-RU" smtClean="0"/>
              <a:t>25.04.18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03A18-DEBF-BF41-BBFD-9DC9A844C289}" type="slidenum">
              <a:rPr lang="ru-RU" smtClean="0"/>
              <a:t>‹#›</a:t>
            </a:fld>
            <a:endParaRPr lang="ru-RU"/>
          </a:p>
        </p:txBody>
      </p:sp>
    </p:spTree>
    <p:extLst>
      <p:ext uri="{BB962C8B-B14F-4D97-AF65-F5344CB8AC3E}">
        <p14:creationId xmlns:p14="http://schemas.microsoft.com/office/powerpoint/2010/main" val="148548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703A18-DEBF-BF41-BBFD-9DC9A844C289}" type="slidenum">
              <a:rPr lang="ru-RU" smtClean="0"/>
              <a:t>3</a:t>
            </a:fld>
            <a:endParaRPr lang="ru-RU"/>
          </a:p>
        </p:txBody>
      </p:sp>
    </p:spTree>
    <p:extLst>
      <p:ext uri="{BB962C8B-B14F-4D97-AF65-F5344CB8AC3E}">
        <p14:creationId xmlns:p14="http://schemas.microsoft.com/office/powerpoint/2010/main" val="1382999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703A18-DEBF-BF41-BBFD-9DC9A844C289}" type="slidenum">
              <a:rPr lang="ru-RU" smtClean="0"/>
              <a:t>12</a:t>
            </a:fld>
            <a:endParaRPr lang="ru-RU"/>
          </a:p>
        </p:txBody>
      </p:sp>
    </p:spTree>
    <p:extLst>
      <p:ext uri="{BB962C8B-B14F-4D97-AF65-F5344CB8AC3E}">
        <p14:creationId xmlns:p14="http://schemas.microsoft.com/office/powerpoint/2010/main" val="3632778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703A18-DEBF-BF41-BBFD-9DC9A844C289}" type="slidenum">
              <a:rPr lang="ru-RU" smtClean="0"/>
              <a:t>13</a:t>
            </a:fld>
            <a:endParaRPr lang="ru-RU"/>
          </a:p>
        </p:txBody>
      </p:sp>
    </p:spTree>
    <p:extLst>
      <p:ext uri="{BB962C8B-B14F-4D97-AF65-F5344CB8AC3E}">
        <p14:creationId xmlns:p14="http://schemas.microsoft.com/office/powerpoint/2010/main" val="3698637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703A18-DEBF-BF41-BBFD-9DC9A844C289}" type="slidenum">
              <a:rPr lang="ru-RU" smtClean="0"/>
              <a:t>15</a:t>
            </a:fld>
            <a:endParaRPr lang="ru-RU"/>
          </a:p>
        </p:txBody>
      </p:sp>
    </p:spTree>
    <p:extLst>
      <p:ext uri="{BB962C8B-B14F-4D97-AF65-F5344CB8AC3E}">
        <p14:creationId xmlns:p14="http://schemas.microsoft.com/office/powerpoint/2010/main" val="2979381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703A18-DEBF-BF41-BBFD-9DC9A844C289}" type="slidenum">
              <a:rPr lang="ru-RU" smtClean="0"/>
              <a:t>4</a:t>
            </a:fld>
            <a:endParaRPr lang="ru-RU"/>
          </a:p>
        </p:txBody>
      </p:sp>
    </p:spTree>
    <p:extLst>
      <p:ext uri="{BB962C8B-B14F-4D97-AF65-F5344CB8AC3E}">
        <p14:creationId xmlns:p14="http://schemas.microsoft.com/office/powerpoint/2010/main" val="484769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703A18-DEBF-BF41-BBFD-9DC9A844C289}" type="slidenum">
              <a:rPr lang="ru-RU" smtClean="0"/>
              <a:t>5</a:t>
            </a:fld>
            <a:endParaRPr lang="ru-RU"/>
          </a:p>
        </p:txBody>
      </p:sp>
    </p:spTree>
    <p:extLst>
      <p:ext uri="{BB962C8B-B14F-4D97-AF65-F5344CB8AC3E}">
        <p14:creationId xmlns:p14="http://schemas.microsoft.com/office/powerpoint/2010/main" val="4169922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703A18-DEBF-BF41-BBFD-9DC9A844C289}" type="slidenum">
              <a:rPr lang="ru-RU" smtClean="0"/>
              <a:t>6</a:t>
            </a:fld>
            <a:endParaRPr lang="ru-RU"/>
          </a:p>
        </p:txBody>
      </p:sp>
    </p:spTree>
    <p:extLst>
      <p:ext uri="{BB962C8B-B14F-4D97-AF65-F5344CB8AC3E}">
        <p14:creationId xmlns:p14="http://schemas.microsoft.com/office/powerpoint/2010/main" val="2633041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703A18-DEBF-BF41-BBFD-9DC9A844C289}" type="slidenum">
              <a:rPr lang="ru-RU" smtClean="0"/>
              <a:t>7</a:t>
            </a:fld>
            <a:endParaRPr lang="ru-RU"/>
          </a:p>
        </p:txBody>
      </p:sp>
    </p:spTree>
    <p:extLst>
      <p:ext uri="{BB962C8B-B14F-4D97-AF65-F5344CB8AC3E}">
        <p14:creationId xmlns:p14="http://schemas.microsoft.com/office/powerpoint/2010/main" val="2452275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703A18-DEBF-BF41-BBFD-9DC9A844C289}" type="slidenum">
              <a:rPr lang="ru-RU" smtClean="0"/>
              <a:t>8</a:t>
            </a:fld>
            <a:endParaRPr lang="ru-RU"/>
          </a:p>
        </p:txBody>
      </p:sp>
    </p:spTree>
    <p:extLst>
      <p:ext uri="{BB962C8B-B14F-4D97-AF65-F5344CB8AC3E}">
        <p14:creationId xmlns:p14="http://schemas.microsoft.com/office/powerpoint/2010/main" val="3730489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703A18-DEBF-BF41-BBFD-9DC9A844C289}" type="slidenum">
              <a:rPr lang="ru-RU" smtClean="0"/>
              <a:t>9</a:t>
            </a:fld>
            <a:endParaRPr lang="ru-RU"/>
          </a:p>
        </p:txBody>
      </p:sp>
    </p:spTree>
    <p:extLst>
      <p:ext uri="{BB962C8B-B14F-4D97-AF65-F5344CB8AC3E}">
        <p14:creationId xmlns:p14="http://schemas.microsoft.com/office/powerpoint/2010/main" val="3040601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703A18-DEBF-BF41-BBFD-9DC9A844C289}" type="slidenum">
              <a:rPr lang="ru-RU" smtClean="0"/>
              <a:t>10</a:t>
            </a:fld>
            <a:endParaRPr lang="ru-RU"/>
          </a:p>
        </p:txBody>
      </p:sp>
    </p:spTree>
    <p:extLst>
      <p:ext uri="{BB962C8B-B14F-4D97-AF65-F5344CB8AC3E}">
        <p14:creationId xmlns:p14="http://schemas.microsoft.com/office/powerpoint/2010/main" val="4255969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703A18-DEBF-BF41-BBFD-9DC9A844C289}" type="slidenum">
              <a:rPr lang="ru-RU" smtClean="0"/>
              <a:t>11</a:t>
            </a:fld>
            <a:endParaRPr lang="ru-RU"/>
          </a:p>
        </p:txBody>
      </p:sp>
    </p:spTree>
    <p:extLst>
      <p:ext uri="{BB962C8B-B14F-4D97-AF65-F5344CB8AC3E}">
        <p14:creationId xmlns:p14="http://schemas.microsoft.com/office/powerpoint/2010/main" val="3218955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F27B4A-47A1-254F-89D2-76767993C5A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C424491B-87B0-9A43-A471-43564DC867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DF2644E5-6083-E04B-BA57-98BE8B7D7157}"/>
              </a:ext>
            </a:extLst>
          </p:cNvPr>
          <p:cNvSpPr>
            <a:spLocks noGrp="1"/>
          </p:cNvSpPr>
          <p:nvPr>
            <p:ph type="dt" sz="half" idx="10"/>
          </p:nvPr>
        </p:nvSpPr>
        <p:spPr/>
        <p:txBody>
          <a:bodyPr/>
          <a:lstStyle/>
          <a:p>
            <a:fld id="{25E9E113-5DFA-9B4D-98D6-8070A4EB55DC}" type="datetimeFigureOut">
              <a:rPr lang="ru-RU" smtClean="0"/>
              <a:t>25.04.18</a:t>
            </a:fld>
            <a:endParaRPr lang="ru-RU"/>
          </a:p>
        </p:txBody>
      </p:sp>
      <p:sp>
        <p:nvSpPr>
          <p:cNvPr id="5" name="Нижний колонтитул 4">
            <a:extLst>
              <a:ext uri="{FF2B5EF4-FFF2-40B4-BE49-F238E27FC236}">
                <a16:creationId xmlns:a16="http://schemas.microsoft.com/office/drawing/2014/main" id="{31890006-B025-0C40-B8F7-DC0FF877EF9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6DB201B-660C-D944-88D9-97969253CCC0}"/>
              </a:ext>
            </a:extLst>
          </p:cNvPr>
          <p:cNvSpPr>
            <a:spLocks noGrp="1"/>
          </p:cNvSpPr>
          <p:nvPr>
            <p:ph type="sldNum" sz="quarter" idx="12"/>
          </p:nvPr>
        </p:nvSpPr>
        <p:spPr/>
        <p:txBody>
          <a:bodyPr/>
          <a:lstStyle/>
          <a:p>
            <a:fld id="{C9A56AAD-8D1D-D74C-BB6B-DCC004D0F3B8}" type="slidenum">
              <a:rPr lang="ru-RU" smtClean="0"/>
              <a:t>‹#›</a:t>
            </a:fld>
            <a:endParaRPr lang="ru-RU"/>
          </a:p>
        </p:txBody>
      </p:sp>
    </p:spTree>
    <p:extLst>
      <p:ext uri="{BB962C8B-B14F-4D97-AF65-F5344CB8AC3E}">
        <p14:creationId xmlns:p14="http://schemas.microsoft.com/office/powerpoint/2010/main" val="3385008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7772AD-6B21-4B42-BC30-847B810CEC6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7FEC1EEC-653D-5644-9560-51803024003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9AE2EF5-A199-0F4E-B31D-542A96346865}"/>
              </a:ext>
            </a:extLst>
          </p:cNvPr>
          <p:cNvSpPr>
            <a:spLocks noGrp="1"/>
          </p:cNvSpPr>
          <p:nvPr>
            <p:ph type="dt" sz="half" idx="10"/>
          </p:nvPr>
        </p:nvSpPr>
        <p:spPr/>
        <p:txBody>
          <a:bodyPr/>
          <a:lstStyle/>
          <a:p>
            <a:fld id="{25E9E113-5DFA-9B4D-98D6-8070A4EB55DC}" type="datetimeFigureOut">
              <a:rPr lang="ru-RU" smtClean="0"/>
              <a:t>25.04.18</a:t>
            </a:fld>
            <a:endParaRPr lang="ru-RU"/>
          </a:p>
        </p:txBody>
      </p:sp>
      <p:sp>
        <p:nvSpPr>
          <p:cNvPr id="5" name="Нижний колонтитул 4">
            <a:extLst>
              <a:ext uri="{FF2B5EF4-FFF2-40B4-BE49-F238E27FC236}">
                <a16:creationId xmlns:a16="http://schemas.microsoft.com/office/drawing/2014/main" id="{56C58A3A-5C4F-D642-AB42-CDA0BC6CA8A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BF92311-1104-284A-98BF-F07B16285F6B}"/>
              </a:ext>
            </a:extLst>
          </p:cNvPr>
          <p:cNvSpPr>
            <a:spLocks noGrp="1"/>
          </p:cNvSpPr>
          <p:nvPr>
            <p:ph type="sldNum" sz="quarter" idx="12"/>
          </p:nvPr>
        </p:nvSpPr>
        <p:spPr/>
        <p:txBody>
          <a:bodyPr/>
          <a:lstStyle/>
          <a:p>
            <a:fld id="{C9A56AAD-8D1D-D74C-BB6B-DCC004D0F3B8}" type="slidenum">
              <a:rPr lang="ru-RU" smtClean="0"/>
              <a:t>‹#›</a:t>
            </a:fld>
            <a:endParaRPr lang="ru-RU"/>
          </a:p>
        </p:txBody>
      </p:sp>
    </p:spTree>
    <p:extLst>
      <p:ext uri="{BB962C8B-B14F-4D97-AF65-F5344CB8AC3E}">
        <p14:creationId xmlns:p14="http://schemas.microsoft.com/office/powerpoint/2010/main" val="394284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F709B22-680A-7544-8FB8-CD8DB33F5020}"/>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D4AB6717-28EA-2444-AB68-A05ACF85CB7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EE3F000-B6AF-0E45-9797-4B248EDB7625}"/>
              </a:ext>
            </a:extLst>
          </p:cNvPr>
          <p:cNvSpPr>
            <a:spLocks noGrp="1"/>
          </p:cNvSpPr>
          <p:nvPr>
            <p:ph type="dt" sz="half" idx="10"/>
          </p:nvPr>
        </p:nvSpPr>
        <p:spPr/>
        <p:txBody>
          <a:bodyPr/>
          <a:lstStyle/>
          <a:p>
            <a:fld id="{25E9E113-5DFA-9B4D-98D6-8070A4EB55DC}" type="datetimeFigureOut">
              <a:rPr lang="ru-RU" smtClean="0"/>
              <a:t>25.04.18</a:t>
            </a:fld>
            <a:endParaRPr lang="ru-RU"/>
          </a:p>
        </p:txBody>
      </p:sp>
      <p:sp>
        <p:nvSpPr>
          <p:cNvPr id="5" name="Нижний колонтитул 4">
            <a:extLst>
              <a:ext uri="{FF2B5EF4-FFF2-40B4-BE49-F238E27FC236}">
                <a16:creationId xmlns:a16="http://schemas.microsoft.com/office/drawing/2014/main" id="{FEB60E87-9EE3-554E-A7C9-245B8C9113B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D62B5D0-2A44-9240-8F22-EF392EF3EBA1}"/>
              </a:ext>
            </a:extLst>
          </p:cNvPr>
          <p:cNvSpPr>
            <a:spLocks noGrp="1"/>
          </p:cNvSpPr>
          <p:nvPr>
            <p:ph type="sldNum" sz="quarter" idx="12"/>
          </p:nvPr>
        </p:nvSpPr>
        <p:spPr/>
        <p:txBody>
          <a:bodyPr/>
          <a:lstStyle/>
          <a:p>
            <a:fld id="{C9A56AAD-8D1D-D74C-BB6B-DCC004D0F3B8}" type="slidenum">
              <a:rPr lang="ru-RU" smtClean="0"/>
              <a:t>‹#›</a:t>
            </a:fld>
            <a:endParaRPr lang="ru-RU"/>
          </a:p>
        </p:txBody>
      </p:sp>
    </p:spTree>
    <p:extLst>
      <p:ext uri="{BB962C8B-B14F-4D97-AF65-F5344CB8AC3E}">
        <p14:creationId xmlns:p14="http://schemas.microsoft.com/office/powerpoint/2010/main" val="573853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7B589D-8F78-3742-B154-9454BAD5875B}"/>
              </a:ext>
            </a:extLst>
          </p:cNvPr>
          <p:cNvSpPr>
            <a:spLocks noGrp="1"/>
          </p:cNvSpPr>
          <p:nvPr>
            <p:ph type="title"/>
          </p:nvPr>
        </p:nvSpPr>
        <p:spPr/>
        <p:txBody>
          <a:bodyPr/>
          <a:lstStyle/>
          <a:p>
            <a:r>
              <a:rPr lang="ru-RU"/>
              <a:t>Образец заголовка</a:t>
            </a:r>
          </a:p>
        </p:txBody>
      </p:sp>
      <p:sp>
        <p:nvSpPr>
          <p:cNvPr id="3" name="Место для объекта 2">
            <a:extLst>
              <a:ext uri="{FF2B5EF4-FFF2-40B4-BE49-F238E27FC236}">
                <a16:creationId xmlns:a16="http://schemas.microsoft.com/office/drawing/2014/main" id="{EAF2D91B-E9F5-C449-84A0-6060209483B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C262826-A126-E742-8FE1-F6F19E445CD1}"/>
              </a:ext>
            </a:extLst>
          </p:cNvPr>
          <p:cNvSpPr>
            <a:spLocks noGrp="1"/>
          </p:cNvSpPr>
          <p:nvPr>
            <p:ph type="dt" sz="half" idx="10"/>
          </p:nvPr>
        </p:nvSpPr>
        <p:spPr/>
        <p:txBody>
          <a:bodyPr/>
          <a:lstStyle/>
          <a:p>
            <a:fld id="{25E9E113-5DFA-9B4D-98D6-8070A4EB55DC}" type="datetimeFigureOut">
              <a:rPr lang="ru-RU" smtClean="0"/>
              <a:t>25.04.18</a:t>
            </a:fld>
            <a:endParaRPr lang="ru-RU"/>
          </a:p>
        </p:txBody>
      </p:sp>
      <p:sp>
        <p:nvSpPr>
          <p:cNvPr id="5" name="Нижний колонтитул 4">
            <a:extLst>
              <a:ext uri="{FF2B5EF4-FFF2-40B4-BE49-F238E27FC236}">
                <a16:creationId xmlns:a16="http://schemas.microsoft.com/office/drawing/2014/main" id="{78781965-96A7-E644-BF2C-20C847E503E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EDBCCA2-B932-5443-A47A-BD20C9B9D4EB}"/>
              </a:ext>
            </a:extLst>
          </p:cNvPr>
          <p:cNvSpPr>
            <a:spLocks noGrp="1"/>
          </p:cNvSpPr>
          <p:nvPr>
            <p:ph type="sldNum" sz="quarter" idx="12"/>
          </p:nvPr>
        </p:nvSpPr>
        <p:spPr/>
        <p:txBody>
          <a:bodyPr/>
          <a:lstStyle/>
          <a:p>
            <a:fld id="{C9A56AAD-8D1D-D74C-BB6B-DCC004D0F3B8}" type="slidenum">
              <a:rPr lang="ru-RU" smtClean="0"/>
              <a:t>‹#›</a:t>
            </a:fld>
            <a:endParaRPr lang="ru-RU"/>
          </a:p>
        </p:txBody>
      </p:sp>
    </p:spTree>
    <p:extLst>
      <p:ext uri="{BB962C8B-B14F-4D97-AF65-F5344CB8AC3E}">
        <p14:creationId xmlns:p14="http://schemas.microsoft.com/office/powerpoint/2010/main" val="2894479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8C0D5D-1874-A44E-960F-08A65600DBC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B2DE9CAC-A47F-6E43-983A-299680C6C3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D1F4C1D0-52EB-8C47-BB0F-48DD3E3EAE8A}"/>
              </a:ext>
            </a:extLst>
          </p:cNvPr>
          <p:cNvSpPr>
            <a:spLocks noGrp="1"/>
          </p:cNvSpPr>
          <p:nvPr>
            <p:ph type="dt" sz="half" idx="10"/>
          </p:nvPr>
        </p:nvSpPr>
        <p:spPr/>
        <p:txBody>
          <a:bodyPr/>
          <a:lstStyle/>
          <a:p>
            <a:fld id="{25E9E113-5DFA-9B4D-98D6-8070A4EB55DC}" type="datetimeFigureOut">
              <a:rPr lang="ru-RU" smtClean="0"/>
              <a:t>25.04.18</a:t>
            </a:fld>
            <a:endParaRPr lang="ru-RU"/>
          </a:p>
        </p:txBody>
      </p:sp>
      <p:sp>
        <p:nvSpPr>
          <p:cNvPr id="5" name="Нижний колонтитул 4">
            <a:extLst>
              <a:ext uri="{FF2B5EF4-FFF2-40B4-BE49-F238E27FC236}">
                <a16:creationId xmlns:a16="http://schemas.microsoft.com/office/drawing/2014/main" id="{7993E428-4867-0C4A-A049-1AD41DEE586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B3E6DDF-1196-9740-801D-4870CB4F9E96}"/>
              </a:ext>
            </a:extLst>
          </p:cNvPr>
          <p:cNvSpPr>
            <a:spLocks noGrp="1"/>
          </p:cNvSpPr>
          <p:nvPr>
            <p:ph type="sldNum" sz="quarter" idx="12"/>
          </p:nvPr>
        </p:nvSpPr>
        <p:spPr/>
        <p:txBody>
          <a:bodyPr/>
          <a:lstStyle/>
          <a:p>
            <a:fld id="{C9A56AAD-8D1D-D74C-BB6B-DCC004D0F3B8}" type="slidenum">
              <a:rPr lang="ru-RU" smtClean="0"/>
              <a:t>‹#›</a:t>
            </a:fld>
            <a:endParaRPr lang="ru-RU"/>
          </a:p>
        </p:txBody>
      </p:sp>
    </p:spTree>
    <p:extLst>
      <p:ext uri="{BB962C8B-B14F-4D97-AF65-F5344CB8AC3E}">
        <p14:creationId xmlns:p14="http://schemas.microsoft.com/office/powerpoint/2010/main" val="1350009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6432E1-51CE-864B-A9CC-2C78E030CA6D}"/>
              </a:ext>
            </a:extLst>
          </p:cNvPr>
          <p:cNvSpPr>
            <a:spLocks noGrp="1"/>
          </p:cNvSpPr>
          <p:nvPr>
            <p:ph type="title"/>
          </p:nvPr>
        </p:nvSpPr>
        <p:spPr/>
        <p:txBody>
          <a:bodyPr/>
          <a:lstStyle/>
          <a:p>
            <a:r>
              <a:rPr lang="ru-RU"/>
              <a:t>Образец заголовка</a:t>
            </a:r>
          </a:p>
        </p:txBody>
      </p:sp>
      <p:sp>
        <p:nvSpPr>
          <p:cNvPr id="3" name="Место для объекта 2">
            <a:extLst>
              <a:ext uri="{FF2B5EF4-FFF2-40B4-BE49-F238E27FC236}">
                <a16:creationId xmlns:a16="http://schemas.microsoft.com/office/drawing/2014/main" id="{28F78D8D-3646-4346-86E1-77171F42462D}"/>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Место для объекта 3">
            <a:extLst>
              <a:ext uri="{FF2B5EF4-FFF2-40B4-BE49-F238E27FC236}">
                <a16:creationId xmlns:a16="http://schemas.microsoft.com/office/drawing/2014/main" id="{A1360813-F0B0-C041-B723-9B60FCFDDEF1}"/>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A26406C3-AEAD-5E4F-8AF8-DD7702C35CD0}"/>
              </a:ext>
            </a:extLst>
          </p:cNvPr>
          <p:cNvSpPr>
            <a:spLocks noGrp="1"/>
          </p:cNvSpPr>
          <p:nvPr>
            <p:ph type="dt" sz="half" idx="10"/>
          </p:nvPr>
        </p:nvSpPr>
        <p:spPr/>
        <p:txBody>
          <a:bodyPr/>
          <a:lstStyle/>
          <a:p>
            <a:fld id="{25E9E113-5DFA-9B4D-98D6-8070A4EB55DC}" type="datetimeFigureOut">
              <a:rPr lang="ru-RU" smtClean="0"/>
              <a:t>25.04.18</a:t>
            </a:fld>
            <a:endParaRPr lang="ru-RU"/>
          </a:p>
        </p:txBody>
      </p:sp>
      <p:sp>
        <p:nvSpPr>
          <p:cNvPr id="6" name="Нижний колонтитул 5">
            <a:extLst>
              <a:ext uri="{FF2B5EF4-FFF2-40B4-BE49-F238E27FC236}">
                <a16:creationId xmlns:a16="http://schemas.microsoft.com/office/drawing/2014/main" id="{96782D68-E470-4C44-8F7F-C195038AECD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E973AE2-2403-D743-92D7-FBD7D53FC4C6}"/>
              </a:ext>
            </a:extLst>
          </p:cNvPr>
          <p:cNvSpPr>
            <a:spLocks noGrp="1"/>
          </p:cNvSpPr>
          <p:nvPr>
            <p:ph type="sldNum" sz="quarter" idx="12"/>
          </p:nvPr>
        </p:nvSpPr>
        <p:spPr/>
        <p:txBody>
          <a:bodyPr/>
          <a:lstStyle/>
          <a:p>
            <a:fld id="{C9A56AAD-8D1D-D74C-BB6B-DCC004D0F3B8}" type="slidenum">
              <a:rPr lang="ru-RU" smtClean="0"/>
              <a:t>‹#›</a:t>
            </a:fld>
            <a:endParaRPr lang="ru-RU"/>
          </a:p>
        </p:txBody>
      </p:sp>
    </p:spTree>
    <p:extLst>
      <p:ext uri="{BB962C8B-B14F-4D97-AF65-F5344CB8AC3E}">
        <p14:creationId xmlns:p14="http://schemas.microsoft.com/office/powerpoint/2010/main" val="1003717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25432C-A70E-7143-BF6A-EBD81873A0A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412E3D40-9681-9544-8636-3EF546C981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Место для объекта 3">
            <a:extLst>
              <a:ext uri="{FF2B5EF4-FFF2-40B4-BE49-F238E27FC236}">
                <a16:creationId xmlns:a16="http://schemas.microsoft.com/office/drawing/2014/main" id="{6657B584-765C-5A47-BB7A-C887D832639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8C2E92C5-9090-0940-88F3-6721252916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Место для объекта 5">
            <a:extLst>
              <a:ext uri="{FF2B5EF4-FFF2-40B4-BE49-F238E27FC236}">
                <a16:creationId xmlns:a16="http://schemas.microsoft.com/office/drawing/2014/main" id="{3E2A74C6-1E1B-354C-8B7F-C8B6BF845064}"/>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6024D705-A9DA-2544-99EA-7E24AE0E2505}"/>
              </a:ext>
            </a:extLst>
          </p:cNvPr>
          <p:cNvSpPr>
            <a:spLocks noGrp="1"/>
          </p:cNvSpPr>
          <p:nvPr>
            <p:ph type="dt" sz="half" idx="10"/>
          </p:nvPr>
        </p:nvSpPr>
        <p:spPr/>
        <p:txBody>
          <a:bodyPr/>
          <a:lstStyle/>
          <a:p>
            <a:fld id="{25E9E113-5DFA-9B4D-98D6-8070A4EB55DC}" type="datetimeFigureOut">
              <a:rPr lang="ru-RU" smtClean="0"/>
              <a:t>25.04.18</a:t>
            </a:fld>
            <a:endParaRPr lang="ru-RU"/>
          </a:p>
        </p:txBody>
      </p:sp>
      <p:sp>
        <p:nvSpPr>
          <p:cNvPr id="8" name="Нижний колонтитул 7">
            <a:extLst>
              <a:ext uri="{FF2B5EF4-FFF2-40B4-BE49-F238E27FC236}">
                <a16:creationId xmlns:a16="http://schemas.microsoft.com/office/drawing/2014/main" id="{2A36045B-01D5-0942-B92D-A578D899747B}"/>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395AECD1-EFD9-AE4A-9873-A1639282F182}"/>
              </a:ext>
            </a:extLst>
          </p:cNvPr>
          <p:cNvSpPr>
            <a:spLocks noGrp="1"/>
          </p:cNvSpPr>
          <p:nvPr>
            <p:ph type="sldNum" sz="quarter" idx="12"/>
          </p:nvPr>
        </p:nvSpPr>
        <p:spPr/>
        <p:txBody>
          <a:bodyPr/>
          <a:lstStyle/>
          <a:p>
            <a:fld id="{C9A56AAD-8D1D-D74C-BB6B-DCC004D0F3B8}" type="slidenum">
              <a:rPr lang="ru-RU" smtClean="0"/>
              <a:t>‹#›</a:t>
            </a:fld>
            <a:endParaRPr lang="ru-RU"/>
          </a:p>
        </p:txBody>
      </p:sp>
    </p:spTree>
    <p:extLst>
      <p:ext uri="{BB962C8B-B14F-4D97-AF65-F5344CB8AC3E}">
        <p14:creationId xmlns:p14="http://schemas.microsoft.com/office/powerpoint/2010/main" val="1418460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6AE884-16BA-8D43-9C51-48B4ACEF6999}"/>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BCA4B39E-4DD1-444F-A356-54DA285BAC5A}"/>
              </a:ext>
            </a:extLst>
          </p:cNvPr>
          <p:cNvSpPr>
            <a:spLocks noGrp="1"/>
          </p:cNvSpPr>
          <p:nvPr>
            <p:ph type="dt" sz="half" idx="10"/>
          </p:nvPr>
        </p:nvSpPr>
        <p:spPr/>
        <p:txBody>
          <a:bodyPr/>
          <a:lstStyle/>
          <a:p>
            <a:fld id="{25E9E113-5DFA-9B4D-98D6-8070A4EB55DC}" type="datetimeFigureOut">
              <a:rPr lang="ru-RU" smtClean="0"/>
              <a:t>25.04.18</a:t>
            </a:fld>
            <a:endParaRPr lang="ru-RU"/>
          </a:p>
        </p:txBody>
      </p:sp>
      <p:sp>
        <p:nvSpPr>
          <p:cNvPr id="4" name="Нижний колонтитул 3">
            <a:extLst>
              <a:ext uri="{FF2B5EF4-FFF2-40B4-BE49-F238E27FC236}">
                <a16:creationId xmlns:a16="http://schemas.microsoft.com/office/drawing/2014/main" id="{F82978E7-37CB-CB4C-B474-7F7C85F9DED5}"/>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299981F9-60CF-914D-B962-78AC64DFD37C}"/>
              </a:ext>
            </a:extLst>
          </p:cNvPr>
          <p:cNvSpPr>
            <a:spLocks noGrp="1"/>
          </p:cNvSpPr>
          <p:nvPr>
            <p:ph type="sldNum" sz="quarter" idx="12"/>
          </p:nvPr>
        </p:nvSpPr>
        <p:spPr/>
        <p:txBody>
          <a:bodyPr/>
          <a:lstStyle/>
          <a:p>
            <a:fld id="{C9A56AAD-8D1D-D74C-BB6B-DCC004D0F3B8}" type="slidenum">
              <a:rPr lang="ru-RU" smtClean="0"/>
              <a:t>‹#›</a:t>
            </a:fld>
            <a:endParaRPr lang="ru-RU"/>
          </a:p>
        </p:txBody>
      </p:sp>
    </p:spTree>
    <p:extLst>
      <p:ext uri="{BB962C8B-B14F-4D97-AF65-F5344CB8AC3E}">
        <p14:creationId xmlns:p14="http://schemas.microsoft.com/office/powerpoint/2010/main" val="4075652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560901E-7ACA-8C4B-A8F5-379E615C1C41}"/>
              </a:ext>
            </a:extLst>
          </p:cNvPr>
          <p:cNvSpPr>
            <a:spLocks noGrp="1"/>
          </p:cNvSpPr>
          <p:nvPr>
            <p:ph type="dt" sz="half" idx="10"/>
          </p:nvPr>
        </p:nvSpPr>
        <p:spPr/>
        <p:txBody>
          <a:bodyPr/>
          <a:lstStyle/>
          <a:p>
            <a:fld id="{25E9E113-5DFA-9B4D-98D6-8070A4EB55DC}" type="datetimeFigureOut">
              <a:rPr lang="ru-RU" smtClean="0"/>
              <a:t>25.04.18</a:t>
            </a:fld>
            <a:endParaRPr lang="ru-RU"/>
          </a:p>
        </p:txBody>
      </p:sp>
      <p:sp>
        <p:nvSpPr>
          <p:cNvPr id="3" name="Нижний колонтитул 2">
            <a:extLst>
              <a:ext uri="{FF2B5EF4-FFF2-40B4-BE49-F238E27FC236}">
                <a16:creationId xmlns:a16="http://schemas.microsoft.com/office/drawing/2014/main" id="{65DF28AA-B430-AE4B-A5BA-90C427DC318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0E526E34-56B1-5D49-9989-7FFA0502485A}"/>
              </a:ext>
            </a:extLst>
          </p:cNvPr>
          <p:cNvSpPr>
            <a:spLocks noGrp="1"/>
          </p:cNvSpPr>
          <p:nvPr>
            <p:ph type="sldNum" sz="quarter" idx="12"/>
          </p:nvPr>
        </p:nvSpPr>
        <p:spPr/>
        <p:txBody>
          <a:bodyPr/>
          <a:lstStyle/>
          <a:p>
            <a:fld id="{C9A56AAD-8D1D-D74C-BB6B-DCC004D0F3B8}" type="slidenum">
              <a:rPr lang="ru-RU" smtClean="0"/>
              <a:t>‹#›</a:t>
            </a:fld>
            <a:endParaRPr lang="ru-RU"/>
          </a:p>
        </p:txBody>
      </p:sp>
    </p:spTree>
    <p:extLst>
      <p:ext uri="{BB962C8B-B14F-4D97-AF65-F5344CB8AC3E}">
        <p14:creationId xmlns:p14="http://schemas.microsoft.com/office/powerpoint/2010/main" val="3531950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A14FC6-FDE8-C940-9AE8-B0C5BC73662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Место для объекта 2">
            <a:extLst>
              <a:ext uri="{FF2B5EF4-FFF2-40B4-BE49-F238E27FC236}">
                <a16:creationId xmlns:a16="http://schemas.microsoft.com/office/drawing/2014/main" id="{C86B587E-62BD-9D4B-B721-FD83FB2FE8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94FF1D03-B12A-F845-AE55-2DBDFAEA30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6EE4F65-8A78-8B4A-BF7A-3A7522A7C4D3}"/>
              </a:ext>
            </a:extLst>
          </p:cNvPr>
          <p:cNvSpPr>
            <a:spLocks noGrp="1"/>
          </p:cNvSpPr>
          <p:nvPr>
            <p:ph type="dt" sz="half" idx="10"/>
          </p:nvPr>
        </p:nvSpPr>
        <p:spPr/>
        <p:txBody>
          <a:bodyPr/>
          <a:lstStyle/>
          <a:p>
            <a:fld id="{25E9E113-5DFA-9B4D-98D6-8070A4EB55DC}" type="datetimeFigureOut">
              <a:rPr lang="ru-RU" smtClean="0"/>
              <a:t>25.04.18</a:t>
            </a:fld>
            <a:endParaRPr lang="ru-RU"/>
          </a:p>
        </p:txBody>
      </p:sp>
      <p:sp>
        <p:nvSpPr>
          <p:cNvPr id="6" name="Нижний колонтитул 5">
            <a:extLst>
              <a:ext uri="{FF2B5EF4-FFF2-40B4-BE49-F238E27FC236}">
                <a16:creationId xmlns:a16="http://schemas.microsoft.com/office/drawing/2014/main" id="{97B415C3-E67E-6741-818B-AA37924F93E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05C91E8-2F61-A544-8DFD-D65B01199FF5}"/>
              </a:ext>
            </a:extLst>
          </p:cNvPr>
          <p:cNvSpPr>
            <a:spLocks noGrp="1"/>
          </p:cNvSpPr>
          <p:nvPr>
            <p:ph type="sldNum" sz="quarter" idx="12"/>
          </p:nvPr>
        </p:nvSpPr>
        <p:spPr/>
        <p:txBody>
          <a:bodyPr/>
          <a:lstStyle/>
          <a:p>
            <a:fld id="{C9A56AAD-8D1D-D74C-BB6B-DCC004D0F3B8}" type="slidenum">
              <a:rPr lang="ru-RU" smtClean="0"/>
              <a:t>‹#›</a:t>
            </a:fld>
            <a:endParaRPr lang="ru-RU"/>
          </a:p>
        </p:txBody>
      </p:sp>
    </p:spTree>
    <p:extLst>
      <p:ext uri="{BB962C8B-B14F-4D97-AF65-F5344CB8AC3E}">
        <p14:creationId xmlns:p14="http://schemas.microsoft.com/office/powerpoint/2010/main" val="3739691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2C0F22-E041-354E-84FD-F188BE17075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48B515D6-FA29-9F4A-BB21-ADD9FF89C6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9BC45A9A-FBB7-B34A-A8DF-3130E13E9B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6B34078-C2D7-2241-ADCA-642B77518E5B}"/>
              </a:ext>
            </a:extLst>
          </p:cNvPr>
          <p:cNvSpPr>
            <a:spLocks noGrp="1"/>
          </p:cNvSpPr>
          <p:nvPr>
            <p:ph type="dt" sz="half" idx="10"/>
          </p:nvPr>
        </p:nvSpPr>
        <p:spPr/>
        <p:txBody>
          <a:bodyPr/>
          <a:lstStyle/>
          <a:p>
            <a:fld id="{25E9E113-5DFA-9B4D-98D6-8070A4EB55DC}" type="datetimeFigureOut">
              <a:rPr lang="ru-RU" smtClean="0"/>
              <a:t>25.04.18</a:t>
            </a:fld>
            <a:endParaRPr lang="ru-RU"/>
          </a:p>
        </p:txBody>
      </p:sp>
      <p:sp>
        <p:nvSpPr>
          <p:cNvPr id="6" name="Нижний колонтитул 5">
            <a:extLst>
              <a:ext uri="{FF2B5EF4-FFF2-40B4-BE49-F238E27FC236}">
                <a16:creationId xmlns:a16="http://schemas.microsoft.com/office/drawing/2014/main" id="{C81C69E4-E9B4-FB4D-A772-F81064AF7B3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858F4CF-4AEF-F648-BF3E-92436E445114}"/>
              </a:ext>
            </a:extLst>
          </p:cNvPr>
          <p:cNvSpPr>
            <a:spLocks noGrp="1"/>
          </p:cNvSpPr>
          <p:nvPr>
            <p:ph type="sldNum" sz="quarter" idx="12"/>
          </p:nvPr>
        </p:nvSpPr>
        <p:spPr/>
        <p:txBody>
          <a:bodyPr/>
          <a:lstStyle/>
          <a:p>
            <a:fld id="{C9A56AAD-8D1D-D74C-BB6B-DCC004D0F3B8}" type="slidenum">
              <a:rPr lang="ru-RU" smtClean="0"/>
              <a:t>‹#›</a:t>
            </a:fld>
            <a:endParaRPr lang="ru-RU"/>
          </a:p>
        </p:txBody>
      </p:sp>
    </p:spTree>
    <p:extLst>
      <p:ext uri="{BB962C8B-B14F-4D97-AF65-F5344CB8AC3E}">
        <p14:creationId xmlns:p14="http://schemas.microsoft.com/office/powerpoint/2010/main" val="3199112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1901DF-5056-B041-9731-58BBFE78CA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2999E4FD-2A48-9E44-89AD-C5C0EBAFF5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6A25F96-89F4-8D46-8438-75A93F4A09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9E113-5DFA-9B4D-98D6-8070A4EB55DC}" type="datetimeFigureOut">
              <a:rPr lang="ru-RU" smtClean="0"/>
              <a:t>25.04.18</a:t>
            </a:fld>
            <a:endParaRPr lang="ru-RU"/>
          </a:p>
        </p:txBody>
      </p:sp>
      <p:sp>
        <p:nvSpPr>
          <p:cNvPr id="5" name="Нижний колонтитул 4">
            <a:extLst>
              <a:ext uri="{FF2B5EF4-FFF2-40B4-BE49-F238E27FC236}">
                <a16:creationId xmlns:a16="http://schemas.microsoft.com/office/drawing/2014/main" id="{FE2F13CC-EF22-104F-8953-8CF591E2EA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C555F1B-C19B-304B-986D-CAF1B2D366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56AAD-8D1D-D74C-BB6B-DCC004D0F3B8}" type="slidenum">
              <a:rPr lang="ru-RU" smtClean="0"/>
              <a:t>‹#›</a:t>
            </a:fld>
            <a:endParaRPr lang="ru-RU"/>
          </a:p>
        </p:txBody>
      </p:sp>
    </p:spTree>
    <p:extLst>
      <p:ext uri="{BB962C8B-B14F-4D97-AF65-F5344CB8AC3E}">
        <p14:creationId xmlns:p14="http://schemas.microsoft.com/office/powerpoint/2010/main" val="484063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extLst>
              <a:ext uri="{BEBA8EAE-BF5A-486C-A8C5-ECC9F3942E4B}">
                <a14:imgProps xmlns:a14="http://schemas.microsoft.com/office/drawing/2010/main">
                  <a14:imgLayer>
                    <a14:imgEffect>
                      <a14:artisticBlur radius="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4980148-28E5-0148-8A70-6B4B6117A2D8}"/>
              </a:ext>
            </a:extLst>
          </p:cNvPr>
          <p:cNvPicPr>
            <a:picLocks noChangeAspect="1"/>
          </p:cNvPicPr>
          <p:nvPr/>
        </p:nvPicPr>
        <p:blipFill>
          <a:blip r:embed="rId3"/>
          <a:stretch>
            <a:fillRect/>
          </a:stretch>
        </p:blipFill>
        <p:spPr>
          <a:xfrm>
            <a:off x="3155907" y="1180548"/>
            <a:ext cx="4714228" cy="2755348"/>
          </a:xfrm>
          <a:prstGeom prst="rect">
            <a:avLst/>
          </a:prstGeom>
        </p:spPr>
      </p:pic>
      <p:pic>
        <p:nvPicPr>
          <p:cNvPr id="6" name="Рисунок 5">
            <a:extLst>
              <a:ext uri="{FF2B5EF4-FFF2-40B4-BE49-F238E27FC236}">
                <a16:creationId xmlns:a16="http://schemas.microsoft.com/office/drawing/2014/main" id="{4A2CD486-E053-3544-B50C-7D6C367A3347}"/>
              </a:ext>
            </a:extLst>
          </p:cNvPr>
          <p:cNvPicPr>
            <a:picLocks noChangeAspect="1"/>
          </p:cNvPicPr>
          <p:nvPr/>
        </p:nvPicPr>
        <p:blipFill>
          <a:blip r:embed="rId4"/>
          <a:stretch>
            <a:fillRect/>
          </a:stretch>
        </p:blipFill>
        <p:spPr>
          <a:xfrm>
            <a:off x="3182427" y="4108175"/>
            <a:ext cx="4687708" cy="887896"/>
          </a:xfrm>
          <a:prstGeom prst="rect">
            <a:avLst/>
          </a:prstGeom>
        </p:spPr>
      </p:pic>
    </p:spTree>
    <p:extLst>
      <p:ext uri="{BB962C8B-B14F-4D97-AF65-F5344CB8AC3E}">
        <p14:creationId xmlns:p14="http://schemas.microsoft.com/office/powerpoint/2010/main" val="129156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a14:imgEffect>
                      <a14:colorTemperature colorTemp="6459"/>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D493FCDA-490C-C64F-9442-C71F35850C80}"/>
              </a:ext>
            </a:extLst>
          </p:cNvPr>
          <p:cNvPicPr>
            <a:picLocks noChangeAspect="1"/>
          </p:cNvPicPr>
          <p:nvPr/>
        </p:nvPicPr>
        <p:blipFill>
          <a:blip r:embed="rId4">
            <a:extLst>
              <a:ext uri="{BEBA8EAE-BF5A-486C-A8C5-ECC9F3942E4B}">
                <a14:imgProps xmlns:a14="http://schemas.microsoft.com/office/drawing/2010/main">
                  <a14:imgLayer>
                    <a14:imgEffect>
                      <a14:colorTemperature colorTemp="3743"/>
                    </a14:imgEffect>
                    <a14:imgEffect>
                      <a14:saturation sat="197000"/>
                    </a14:imgEffect>
                  </a14:imgLayer>
                </a14:imgProps>
              </a:ext>
            </a:extLst>
          </a:blip>
          <a:stretch>
            <a:fillRect/>
          </a:stretch>
        </p:blipFill>
        <p:spPr>
          <a:xfrm>
            <a:off x="0" y="-150166"/>
            <a:ext cx="3250469" cy="2122094"/>
          </a:xfrm>
          <a:prstGeom prst="rect">
            <a:avLst/>
          </a:prstGeom>
        </p:spPr>
      </p:pic>
      <p:sp>
        <p:nvSpPr>
          <p:cNvPr id="2" name="TextBox 1">
            <a:extLst>
              <a:ext uri="{FF2B5EF4-FFF2-40B4-BE49-F238E27FC236}">
                <a16:creationId xmlns:a16="http://schemas.microsoft.com/office/drawing/2014/main" id="{7133AD1E-E930-124A-9FC3-960CB01A5B3D}"/>
              </a:ext>
            </a:extLst>
          </p:cNvPr>
          <p:cNvSpPr txBox="1"/>
          <p:nvPr/>
        </p:nvSpPr>
        <p:spPr>
          <a:xfrm>
            <a:off x="378941" y="261711"/>
            <a:ext cx="2813206" cy="707886"/>
          </a:xfrm>
          <a:prstGeom prst="rect">
            <a:avLst/>
          </a:prstGeom>
          <a:noFill/>
        </p:spPr>
        <p:txBody>
          <a:bodyPr wrap="none" rtlCol="0">
            <a:spAutoFit/>
          </a:bodyPr>
          <a:lstStyle/>
          <a:p>
            <a:r>
              <a:rPr lang="en"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ADWORDS</a:t>
            </a:r>
          </a:p>
        </p:txBody>
      </p:sp>
      <p:sp>
        <p:nvSpPr>
          <p:cNvPr id="4" name="Прямоугольник 3">
            <a:extLst>
              <a:ext uri="{FF2B5EF4-FFF2-40B4-BE49-F238E27FC236}">
                <a16:creationId xmlns:a16="http://schemas.microsoft.com/office/drawing/2014/main" id="{17DC980A-C213-314C-894F-A3C0E3D3A1A0}"/>
              </a:ext>
            </a:extLst>
          </p:cNvPr>
          <p:cNvSpPr/>
          <p:nvPr/>
        </p:nvSpPr>
        <p:spPr>
          <a:xfrm>
            <a:off x="2258020" y="2168845"/>
            <a:ext cx="7538434" cy="1200329"/>
          </a:xfrm>
          <a:prstGeom prst="rect">
            <a:avLst/>
          </a:prstGeom>
        </p:spPr>
        <p:txBody>
          <a:bodyPr wrap="square">
            <a:spAutoFit/>
          </a:bodyPr>
          <a:lstStyle/>
          <a:p>
            <a:pPr algn="ctr"/>
            <a:r>
              <a:rPr lang="en" sz="2400" dirty="0" err="1">
                <a:solidFill>
                  <a:srgbClr val="454545"/>
                </a:solidFill>
                <a:effectLst/>
                <a:latin typeface="Helvetica Neue" panose="02000503000000020004" pitchFamily="2" charset="0"/>
              </a:rPr>
              <a:t>Adwords</a:t>
            </a:r>
            <a:r>
              <a:rPr lang="en" sz="2400" dirty="0">
                <a:solidFill>
                  <a:srgbClr val="454545"/>
                </a:solidFill>
                <a:effectLst/>
                <a:latin typeface="Helvetica Neue" panose="02000503000000020004" pitchFamily="2" charset="0"/>
              </a:rPr>
              <a:t> Is a great model because your ad only shows when people search for your business </a:t>
            </a:r>
          </a:p>
          <a:p>
            <a:pPr algn="ctr"/>
            <a:r>
              <a:rPr lang="en" sz="2400" dirty="0">
                <a:solidFill>
                  <a:srgbClr val="454545"/>
                </a:solidFill>
                <a:effectLst/>
                <a:latin typeface="Helvetica Neue" panose="02000503000000020004" pitchFamily="2" charset="0"/>
              </a:rPr>
              <a:t>and </a:t>
            </a:r>
            <a:r>
              <a:rPr lang="en" sz="2400" b="1" dirty="0">
                <a:solidFill>
                  <a:srgbClr val="454545"/>
                </a:solidFill>
                <a:effectLst/>
                <a:latin typeface="Helvetica Neue" panose="02000503000000020004" pitchFamily="2" charset="0"/>
              </a:rPr>
              <a:t>you only pay </a:t>
            </a:r>
            <a:r>
              <a:rPr lang="en" sz="2400" dirty="0">
                <a:solidFill>
                  <a:srgbClr val="454545"/>
                </a:solidFill>
                <a:effectLst/>
                <a:latin typeface="Helvetica Neue" panose="02000503000000020004" pitchFamily="2" charset="0"/>
              </a:rPr>
              <a:t>when they </a:t>
            </a:r>
            <a:r>
              <a:rPr lang="en" sz="2400" b="1" dirty="0">
                <a:solidFill>
                  <a:srgbClr val="454545"/>
                </a:solidFill>
                <a:effectLst/>
                <a:latin typeface="Helvetica Neue" panose="02000503000000020004" pitchFamily="2" charset="0"/>
              </a:rPr>
              <a:t>click on your ad</a:t>
            </a:r>
          </a:p>
        </p:txBody>
      </p:sp>
      <p:pic>
        <p:nvPicPr>
          <p:cNvPr id="9" name="Рисунок 8">
            <a:extLst>
              <a:ext uri="{FF2B5EF4-FFF2-40B4-BE49-F238E27FC236}">
                <a16:creationId xmlns:a16="http://schemas.microsoft.com/office/drawing/2014/main" id="{BF487703-D58E-2E4D-A8CB-128E0830EEFD}"/>
              </a:ext>
            </a:extLst>
          </p:cNvPr>
          <p:cNvPicPr>
            <a:picLocks noChangeAspect="1"/>
          </p:cNvPicPr>
          <p:nvPr/>
        </p:nvPicPr>
        <p:blipFill>
          <a:blip r:embed="rId5"/>
          <a:stretch>
            <a:fillRect/>
          </a:stretch>
        </p:blipFill>
        <p:spPr>
          <a:xfrm>
            <a:off x="2768958" y="3566091"/>
            <a:ext cx="6516558" cy="2606623"/>
          </a:xfrm>
          <a:prstGeom prst="rect">
            <a:avLst/>
          </a:prstGeom>
        </p:spPr>
      </p:pic>
    </p:spTree>
    <p:extLst>
      <p:ext uri="{BB962C8B-B14F-4D97-AF65-F5344CB8AC3E}">
        <p14:creationId xmlns:p14="http://schemas.microsoft.com/office/powerpoint/2010/main" val="2773763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a14:imgEffect>
                      <a14:colorTemperature colorTemp="6459"/>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D493FCDA-490C-C64F-9442-C71F35850C80}"/>
              </a:ext>
            </a:extLst>
          </p:cNvPr>
          <p:cNvPicPr>
            <a:picLocks noChangeAspect="1"/>
          </p:cNvPicPr>
          <p:nvPr/>
        </p:nvPicPr>
        <p:blipFill>
          <a:blip r:embed="rId4">
            <a:extLst>
              <a:ext uri="{BEBA8EAE-BF5A-486C-A8C5-ECC9F3942E4B}">
                <a14:imgProps xmlns:a14="http://schemas.microsoft.com/office/drawing/2010/main">
                  <a14:imgLayer>
                    <a14:imgEffect>
                      <a14:colorTemperature colorTemp="3743"/>
                    </a14:imgEffect>
                    <a14:imgEffect>
                      <a14:saturation sat="197000"/>
                    </a14:imgEffect>
                  </a14:imgLayer>
                </a14:imgProps>
              </a:ext>
            </a:extLst>
          </a:blip>
          <a:stretch>
            <a:fillRect/>
          </a:stretch>
        </p:blipFill>
        <p:spPr>
          <a:xfrm>
            <a:off x="0" y="-150166"/>
            <a:ext cx="3250469" cy="2122094"/>
          </a:xfrm>
          <a:prstGeom prst="rect">
            <a:avLst/>
          </a:prstGeom>
        </p:spPr>
      </p:pic>
      <p:sp>
        <p:nvSpPr>
          <p:cNvPr id="2" name="TextBox 1">
            <a:extLst>
              <a:ext uri="{FF2B5EF4-FFF2-40B4-BE49-F238E27FC236}">
                <a16:creationId xmlns:a16="http://schemas.microsoft.com/office/drawing/2014/main" id="{7133AD1E-E930-124A-9FC3-960CB01A5B3D}"/>
              </a:ext>
            </a:extLst>
          </p:cNvPr>
          <p:cNvSpPr txBox="1"/>
          <p:nvPr/>
        </p:nvSpPr>
        <p:spPr>
          <a:xfrm>
            <a:off x="1022886" y="274589"/>
            <a:ext cx="1162498" cy="707886"/>
          </a:xfrm>
          <a:prstGeom prst="rect">
            <a:avLst/>
          </a:prstGeom>
          <a:noFill/>
        </p:spPr>
        <p:txBody>
          <a:bodyPr wrap="none" rtlCol="0">
            <a:spAutoFit/>
          </a:bodyPr>
          <a:lstStyle/>
          <a:p>
            <a:r>
              <a:rPr lang="en"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SEO</a:t>
            </a:r>
          </a:p>
        </p:txBody>
      </p:sp>
      <p:sp>
        <p:nvSpPr>
          <p:cNvPr id="3" name="Прямоугольник 2">
            <a:extLst>
              <a:ext uri="{FF2B5EF4-FFF2-40B4-BE49-F238E27FC236}">
                <a16:creationId xmlns:a16="http://schemas.microsoft.com/office/drawing/2014/main" id="{B158203B-D2EC-B049-BF88-99A0885557FE}"/>
              </a:ext>
            </a:extLst>
          </p:cNvPr>
          <p:cNvSpPr/>
          <p:nvPr/>
        </p:nvSpPr>
        <p:spPr>
          <a:xfrm>
            <a:off x="630792" y="1602596"/>
            <a:ext cx="3306354" cy="369332"/>
          </a:xfrm>
          <a:prstGeom prst="rect">
            <a:avLst/>
          </a:prstGeom>
        </p:spPr>
        <p:txBody>
          <a:bodyPr wrap="none">
            <a:spAutoFit/>
          </a:bodyPr>
          <a:lstStyle/>
          <a:p>
            <a:r>
              <a:rPr lang="en" b="1" dirty="0">
                <a:solidFill>
                  <a:srgbClr val="454545"/>
                </a:solidFill>
                <a:effectLst/>
                <a:latin typeface="Helvetica Neue" panose="02000503000000020004" pitchFamily="2" charset="0"/>
              </a:rPr>
              <a:t>Search Engine </a:t>
            </a:r>
            <a:r>
              <a:rPr lang="en" b="1" dirty="0" err="1">
                <a:solidFill>
                  <a:srgbClr val="454545"/>
                </a:solidFill>
                <a:effectLst/>
                <a:latin typeface="Helvetica Neue" panose="02000503000000020004" pitchFamily="2" charset="0"/>
              </a:rPr>
              <a:t>Optimisation</a:t>
            </a:r>
            <a:r>
              <a:rPr lang="en" b="1" dirty="0">
                <a:solidFill>
                  <a:srgbClr val="454545"/>
                </a:solidFill>
                <a:effectLst/>
                <a:latin typeface="Helvetica Neue" panose="02000503000000020004" pitchFamily="2" charset="0"/>
              </a:rPr>
              <a:t>:</a:t>
            </a:r>
          </a:p>
        </p:txBody>
      </p:sp>
      <p:sp>
        <p:nvSpPr>
          <p:cNvPr id="5" name="Прямоугольник 4">
            <a:extLst>
              <a:ext uri="{FF2B5EF4-FFF2-40B4-BE49-F238E27FC236}">
                <a16:creationId xmlns:a16="http://schemas.microsoft.com/office/drawing/2014/main" id="{0A6D3493-E06B-7544-AAF9-9174D7DC8F79}"/>
              </a:ext>
            </a:extLst>
          </p:cNvPr>
          <p:cNvSpPr/>
          <p:nvPr/>
        </p:nvSpPr>
        <p:spPr>
          <a:xfrm>
            <a:off x="630792" y="2101332"/>
            <a:ext cx="10865049" cy="4031873"/>
          </a:xfrm>
          <a:prstGeom prst="rect">
            <a:avLst/>
          </a:prstGeom>
        </p:spPr>
        <p:txBody>
          <a:bodyPr wrap="square">
            <a:spAutoFit/>
          </a:bodyPr>
          <a:lstStyle/>
          <a:p>
            <a:r>
              <a:rPr lang="en" sz="1600" dirty="0">
                <a:solidFill>
                  <a:srgbClr val="454545"/>
                </a:solidFill>
                <a:effectLst/>
                <a:latin typeface="Helvetica Neue" panose="02000503000000020004" pitchFamily="2" charset="0"/>
              </a:rPr>
              <a:t>This is the process of Showing up high on the first page of Google for free. It can take 6-12 months depending on a number of factors including the age of the domain and its authority.</a:t>
            </a:r>
          </a:p>
          <a:p>
            <a:endParaRPr lang="en" sz="1600" dirty="0">
              <a:solidFill>
                <a:srgbClr val="454545"/>
              </a:solidFill>
              <a:effectLst/>
              <a:latin typeface="Helvetica Neue" panose="02000503000000020004" pitchFamily="2" charset="0"/>
            </a:endParaRPr>
          </a:p>
          <a:p>
            <a:r>
              <a:rPr lang="en" sz="1600" dirty="0">
                <a:solidFill>
                  <a:srgbClr val="454545"/>
                </a:solidFill>
                <a:effectLst/>
                <a:latin typeface="Helvetica Neue" panose="02000503000000020004" pitchFamily="2" charset="0"/>
              </a:rPr>
              <a:t>The Map is generating by having a Google My Business account and you can often select a strategic keyword and be the only business to show a my business for that keyword.</a:t>
            </a:r>
          </a:p>
          <a:p>
            <a:endParaRPr lang="en" sz="1600" dirty="0">
              <a:solidFill>
                <a:srgbClr val="454545"/>
              </a:solidFill>
              <a:effectLst/>
              <a:latin typeface="Helvetica Neue" panose="02000503000000020004" pitchFamily="2" charset="0"/>
            </a:endParaRPr>
          </a:p>
          <a:p>
            <a:r>
              <a:rPr lang="en" sz="1600" dirty="0">
                <a:solidFill>
                  <a:srgbClr val="454545"/>
                </a:solidFill>
                <a:effectLst/>
                <a:latin typeface="Helvetica Neue" panose="02000503000000020004" pitchFamily="2" charset="0"/>
              </a:rPr>
              <a:t>The Organic or free listings are the Listings that sit just under the Ads. Getting to the top here can have a profound impact on your bottom line.</a:t>
            </a:r>
          </a:p>
          <a:p>
            <a:endParaRPr lang="en" sz="1600" dirty="0">
              <a:solidFill>
                <a:srgbClr val="454545"/>
              </a:solidFill>
              <a:effectLst/>
              <a:latin typeface="Helvetica Neue" panose="02000503000000020004" pitchFamily="2" charset="0"/>
            </a:endParaRPr>
          </a:p>
          <a:p>
            <a:r>
              <a:rPr lang="en" sz="1600" dirty="0">
                <a:solidFill>
                  <a:srgbClr val="454545"/>
                </a:solidFill>
                <a:effectLst/>
                <a:latin typeface="Helvetica Neue" panose="02000503000000020004" pitchFamily="2" charset="0"/>
              </a:rPr>
              <a:t>This is achieved by building a complete link profile of your business online.</a:t>
            </a:r>
          </a:p>
          <a:p>
            <a:endParaRPr lang="en" sz="1600" dirty="0">
              <a:solidFill>
                <a:srgbClr val="454545"/>
              </a:solidFill>
              <a:effectLst/>
              <a:latin typeface="Helvetica Neue" panose="02000503000000020004" pitchFamily="2" charset="0"/>
            </a:endParaRPr>
          </a:p>
          <a:p>
            <a:r>
              <a:rPr lang="en" sz="1600" dirty="0">
                <a:solidFill>
                  <a:srgbClr val="454545"/>
                </a:solidFill>
                <a:effectLst/>
                <a:latin typeface="Helvetica Neue" panose="02000503000000020004" pitchFamily="2" charset="0"/>
              </a:rPr>
              <a:t>The Structure of your website, Blogging, Directories, Microsites Are effective ways of getting to the top of the search results.</a:t>
            </a:r>
          </a:p>
          <a:p>
            <a:endParaRPr lang="en" sz="1600" dirty="0">
              <a:solidFill>
                <a:srgbClr val="454545"/>
              </a:solidFill>
              <a:effectLst/>
              <a:latin typeface="Helvetica Neue" panose="02000503000000020004" pitchFamily="2" charset="0"/>
            </a:endParaRPr>
          </a:p>
          <a:p>
            <a:r>
              <a:rPr lang="en" sz="1600" b="1" dirty="0">
                <a:solidFill>
                  <a:srgbClr val="454545"/>
                </a:solidFill>
                <a:effectLst/>
                <a:latin typeface="Helvetica Neue" panose="02000503000000020004" pitchFamily="2" charset="0"/>
              </a:rPr>
              <a:t>You need to have a landing page for every service you provide that people are searching for.</a:t>
            </a:r>
          </a:p>
          <a:p>
            <a:r>
              <a:rPr lang="en" sz="1600" b="1" dirty="0">
                <a:solidFill>
                  <a:srgbClr val="454545"/>
                </a:solidFill>
                <a:effectLst/>
                <a:latin typeface="Helvetica Neue" panose="02000503000000020004" pitchFamily="2" charset="0"/>
              </a:rPr>
              <a:t>Make it as easy as possible for them to become paying customers</a:t>
            </a:r>
          </a:p>
        </p:txBody>
      </p:sp>
    </p:spTree>
    <p:extLst>
      <p:ext uri="{BB962C8B-B14F-4D97-AF65-F5344CB8AC3E}">
        <p14:creationId xmlns:p14="http://schemas.microsoft.com/office/powerpoint/2010/main" val="27382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a14:imgEffect>
                      <a14:colorTemperature colorTemp="6459"/>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D493FCDA-490C-C64F-9442-C71F35850C80}"/>
              </a:ext>
            </a:extLst>
          </p:cNvPr>
          <p:cNvPicPr>
            <a:picLocks noChangeAspect="1"/>
          </p:cNvPicPr>
          <p:nvPr/>
        </p:nvPicPr>
        <p:blipFill>
          <a:blip r:embed="rId4">
            <a:extLst>
              <a:ext uri="{BEBA8EAE-BF5A-486C-A8C5-ECC9F3942E4B}">
                <a14:imgProps xmlns:a14="http://schemas.microsoft.com/office/drawing/2010/main">
                  <a14:imgLayer>
                    <a14:imgEffect>
                      <a14:colorTemperature colorTemp="3743"/>
                    </a14:imgEffect>
                    <a14:imgEffect>
                      <a14:saturation sat="197000"/>
                    </a14:imgEffect>
                  </a14:imgLayer>
                </a14:imgProps>
              </a:ext>
            </a:extLst>
          </a:blip>
          <a:stretch>
            <a:fillRect/>
          </a:stretch>
        </p:blipFill>
        <p:spPr>
          <a:xfrm>
            <a:off x="0" y="-150166"/>
            <a:ext cx="6226604" cy="2122094"/>
          </a:xfrm>
          <a:prstGeom prst="rect">
            <a:avLst/>
          </a:prstGeom>
        </p:spPr>
      </p:pic>
      <p:sp>
        <p:nvSpPr>
          <p:cNvPr id="2" name="TextBox 1">
            <a:extLst>
              <a:ext uri="{FF2B5EF4-FFF2-40B4-BE49-F238E27FC236}">
                <a16:creationId xmlns:a16="http://schemas.microsoft.com/office/drawing/2014/main" id="{7133AD1E-E930-124A-9FC3-960CB01A5B3D}"/>
              </a:ext>
            </a:extLst>
          </p:cNvPr>
          <p:cNvSpPr txBox="1"/>
          <p:nvPr/>
        </p:nvSpPr>
        <p:spPr>
          <a:xfrm>
            <a:off x="274334" y="274589"/>
            <a:ext cx="5952270" cy="707886"/>
          </a:xfrm>
          <a:prstGeom prst="rect">
            <a:avLst/>
          </a:prstGeom>
          <a:noFill/>
        </p:spPr>
        <p:txBody>
          <a:bodyPr wrap="none" rtlCol="0">
            <a:spAutoFit/>
          </a:bodyPr>
          <a:lstStyle/>
          <a:p>
            <a:r>
              <a:rPr lang="ru-RU" sz="40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a:t>
            </a:r>
            <a:r>
              <a:rPr 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EASURE</a:t>
            </a:r>
            <a:r>
              <a:rPr lang="ru-RU"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ru-RU" sz="40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a:t>
            </a:r>
            <a:r>
              <a:rPr 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VERYTHING</a:t>
            </a:r>
            <a:endParaRPr lang="ru-RU" sz="4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Прямоугольник 3">
            <a:extLst>
              <a:ext uri="{FF2B5EF4-FFF2-40B4-BE49-F238E27FC236}">
                <a16:creationId xmlns:a16="http://schemas.microsoft.com/office/drawing/2014/main" id="{93853FCB-0491-CA4B-BB9E-0073FB7BE8C0}"/>
              </a:ext>
            </a:extLst>
          </p:cNvPr>
          <p:cNvSpPr/>
          <p:nvPr/>
        </p:nvSpPr>
        <p:spPr>
          <a:xfrm>
            <a:off x="384801" y="1787262"/>
            <a:ext cx="4548681" cy="369332"/>
          </a:xfrm>
          <a:prstGeom prst="rect">
            <a:avLst/>
          </a:prstGeom>
        </p:spPr>
        <p:txBody>
          <a:bodyPr wrap="none">
            <a:spAutoFit/>
          </a:bodyPr>
          <a:lstStyle/>
          <a:p>
            <a:r>
              <a:rPr lang="en" b="1" dirty="0">
                <a:solidFill>
                  <a:srgbClr val="454545"/>
                </a:solidFill>
                <a:effectLst/>
                <a:latin typeface="Helvetica Neue" panose="02000503000000020004" pitchFamily="2" charset="0"/>
              </a:rPr>
              <a:t>Measurement: Analytics &amp; Tag Manager</a:t>
            </a:r>
          </a:p>
        </p:txBody>
      </p:sp>
      <p:sp>
        <p:nvSpPr>
          <p:cNvPr id="6" name="Прямоугольник 5">
            <a:extLst>
              <a:ext uri="{FF2B5EF4-FFF2-40B4-BE49-F238E27FC236}">
                <a16:creationId xmlns:a16="http://schemas.microsoft.com/office/drawing/2014/main" id="{AB6763B1-1D9B-8744-AA37-30872DAC52BA}"/>
              </a:ext>
            </a:extLst>
          </p:cNvPr>
          <p:cNvSpPr/>
          <p:nvPr/>
        </p:nvSpPr>
        <p:spPr>
          <a:xfrm>
            <a:off x="384801" y="2551230"/>
            <a:ext cx="5951605" cy="3323987"/>
          </a:xfrm>
          <a:prstGeom prst="rect">
            <a:avLst/>
          </a:prstGeom>
        </p:spPr>
        <p:txBody>
          <a:bodyPr wrap="square">
            <a:spAutoFit/>
          </a:bodyPr>
          <a:lstStyle/>
          <a:p>
            <a:r>
              <a:rPr lang="en" sz="1400" dirty="0">
                <a:solidFill>
                  <a:srgbClr val="454545"/>
                </a:solidFill>
                <a:effectLst/>
                <a:latin typeface="Helvetica Neue" panose="02000503000000020004" pitchFamily="2" charset="0"/>
              </a:rPr>
              <a:t>How many people are visiting your website every day, What pages are they visiting, what devices are they using and what important actions are they taking?</a:t>
            </a:r>
          </a:p>
          <a:p>
            <a:endParaRPr lang="en" sz="1400" dirty="0">
              <a:solidFill>
                <a:srgbClr val="454545"/>
              </a:solidFill>
              <a:effectLst/>
              <a:latin typeface="Helvetica Neue" panose="02000503000000020004" pitchFamily="2" charset="0"/>
            </a:endParaRPr>
          </a:p>
          <a:p>
            <a:r>
              <a:rPr lang="en" sz="1400" dirty="0">
                <a:solidFill>
                  <a:srgbClr val="454545"/>
                </a:solidFill>
                <a:effectLst/>
                <a:latin typeface="Helvetica Neue" panose="02000503000000020004" pitchFamily="2" charset="0"/>
              </a:rPr>
              <a:t>What gets measured gets improved.</a:t>
            </a:r>
          </a:p>
          <a:p>
            <a:endParaRPr lang="en" sz="1400" dirty="0">
              <a:solidFill>
                <a:srgbClr val="454545"/>
              </a:solidFill>
              <a:effectLst/>
              <a:latin typeface="Helvetica Neue" panose="02000503000000020004" pitchFamily="2" charset="0"/>
            </a:endParaRPr>
          </a:p>
          <a:p>
            <a:r>
              <a:rPr lang="en" sz="1400" b="1" dirty="0">
                <a:solidFill>
                  <a:srgbClr val="454545"/>
                </a:solidFill>
                <a:effectLst/>
                <a:latin typeface="Helvetica Neue" panose="02000503000000020004" pitchFamily="2" charset="0"/>
              </a:rPr>
              <a:t>Tag manager </a:t>
            </a:r>
            <a:r>
              <a:rPr lang="en" sz="1400" dirty="0">
                <a:solidFill>
                  <a:srgbClr val="454545"/>
                </a:solidFill>
                <a:effectLst/>
                <a:latin typeface="Helvetica Neue" panose="02000503000000020004" pitchFamily="2" charset="0"/>
              </a:rPr>
              <a:t>is a central repository for all of your Tags and allows multiple people to collaborate without going into the websites code. One tag is installed and you can do the rest from Tag Manager which is extremely handy for your organization.</a:t>
            </a:r>
          </a:p>
          <a:p>
            <a:r>
              <a:rPr lang="en" sz="1400" dirty="0">
                <a:solidFill>
                  <a:srgbClr val="454545"/>
                </a:solidFill>
                <a:effectLst/>
                <a:latin typeface="Helvetica Neue" panose="02000503000000020004" pitchFamily="2" charset="0"/>
              </a:rPr>
              <a:t>Setting up goals for your </a:t>
            </a:r>
            <a:r>
              <a:rPr lang="en" sz="1400" dirty="0" err="1">
                <a:solidFill>
                  <a:srgbClr val="454545"/>
                </a:solidFill>
                <a:effectLst/>
                <a:latin typeface="Helvetica Neue" panose="02000503000000020004" pitchFamily="2" charset="0"/>
              </a:rPr>
              <a:t>adwords</a:t>
            </a:r>
            <a:r>
              <a:rPr lang="en" sz="1400" dirty="0">
                <a:solidFill>
                  <a:srgbClr val="454545"/>
                </a:solidFill>
                <a:effectLst/>
                <a:latin typeface="Helvetica Neue" panose="02000503000000020004" pitchFamily="2" charset="0"/>
              </a:rPr>
              <a:t> campaigns and for analytics allows you to measure the success of every channel.</a:t>
            </a:r>
          </a:p>
          <a:p>
            <a:endParaRPr lang="en" sz="1400" dirty="0">
              <a:solidFill>
                <a:srgbClr val="454545"/>
              </a:solidFill>
              <a:effectLst/>
              <a:latin typeface="Helvetica Neue" panose="02000503000000020004" pitchFamily="2" charset="0"/>
            </a:endParaRPr>
          </a:p>
          <a:p>
            <a:r>
              <a:rPr lang="en" sz="1400" b="1" dirty="0">
                <a:solidFill>
                  <a:srgbClr val="454545"/>
                </a:solidFill>
                <a:effectLst/>
                <a:latin typeface="Helvetica Neue" panose="02000503000000020004" pitchFamily="2" charset="0"/>
              </a:rPr>
              <a:t>More importantly, it allows you to focus on what is working and maximize your success online.</a:t>
            </a:r>
          </a:p>
        </p:txBody>
      </p:sp>
      <p:pic>
        <p:nvPicPr>
          <p:cNvPr id="9" name="Рисунок 8">
            <a:extLst>
              <a:ext uri="{FF2B5EF4-FFF2-40B4-BE49-F238E27FC236}">
                <a16:creationId xmlns:a16="http://schemas.microsoft.com/office/drawing/2014/main" id="{41A1939C-7087-4443-98A8-C81CA29F4ACD}"/>
              </a:ext>
            </a:extLst>
          </p:cNvPr>
          <p:cNvPicPr>
            <a:picLocks noChangeAspect="1"/>
          </p:cNvPicPr>
          <p:nvPr/>
        </p:nvPicPr>
        <p:blipFill>
          <a:blip r:embed="rId5"/>
          <a:stretch>
            <a:fillRect/>
          </a:stretch>
        </p:blipFill>
        <p:spPr>
          <a:xfrm>
            <a:off x="6490593" y="2846231"/>
            <a:ext cx="5559740" cy="2370042"/>
          </a:xfrm>
          <a:prstGeom prst="rect">
            <a:avLst/>
          </a:prstGeom>
        </p:spPr>
      </p:pic>
    </p:spTree>
    <p:extLst>
      <p:ext uri="{BB962C8B-B14F-4D97-AF65-F5344CB8AC3E}">
        <p14:creationId xmlns:p14="http://schemas.microsoft.com/office/powerpoint/2010/main" val="120797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dissolve">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dissolve">
                                      <p:cBhvr>
                                        <p:cTn id="33" dur="5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dissolve">
                                      <p:cBhvr>
                                        <p:cTn id="38" dur="500"/>
                                        <p:tgtEl>
                                          <p:spTgt spid="6">
                                            <p:txEl>
                                              <p:pRg st="4" end="4"/>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dissolve">
                                      <p:cBhvr>
                                        <p:cTn id="41" dur="500"/>
                                        <p:tgtEl>
                                          <p:spTgt spid="6">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6">
                                            <p:txEl>
                                              <p:pRg st="7" end="7"/>
                                            </p:txEl>
                                          </p:spTgt>
                                        </p:tgtEl>
                                        <p:attrNameLst>
                                          <p:attrName>style.visibility</p:attrName>
                                        </p:attrNameLst>
                                      </p:cBhvr>
                                      <p:to>
                                        <p:strVal val="visible"/>
                                      </p:to>
                                    </p:set>
                                    <p:animEffect transition="in" filter="dissolve">
                                      <p:cBhvr>
                                        <p:cTn id="46"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a14:imgEffect>
                      <a14:colorTemperature colorTemp="6459"/>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D493FCDA-490C-C64F-9442-C71F35850C80}"/>
              </a:ext>
            </a:extLst>
          </p:cNvPr>
          <p:cNvPicPr>
            <a:picLocks noChangeAspect="1"/>
          </p:cNvPicPr>
          <p:nvPr/>
        </p:nvPicPr>
        <p:blipFill>
          <a:blip r:embed="rId4">
            <a:extLst>
              <a:ext uri="{BEBA8EAE-BF5A-486C-A8C5-ECC9F3942E4B}">
                <a14:imgProps xmlns:a14="http://schemas.microsoft.com/office/drawing/2010/main">
                  <a14:imgLayer>
                    <a14:imgEffect>
                      <a14:colorTemperature colorTemp="3743"/>
                    </a14:imgEffect>
                    <a14:imgEffect>
                      <a14:saturation sat="197000"/>
                    </a14:imgEffect>
                  </a14:imgLayer>
                </a14:imgProps>
              </a:ext>
            </a:extLst>
          </a:blip>
          <a:stretch>
            <a:fillRect/>
          </a:stretch>
        </p:blipFill>
        <p:spPr>
          <a:xfrm>
            <a:off x="0" y="-150166"/>
            <a:ext cx="2233525" cy="2122094"/>
          </a:xfrm>
          <a:prstGeom prst="rect">
            <a:avLst/>
          </a:prstGeom>
        </p:spPr>
      </p:pic>
      <p:sp>
        <p:nvSpPr>
          <p:cNvPr id="2" name="TextBox 1">
            <a:extLst>
              <a:ext uri="{FF2B5EF4-FFF2-40B4-BE49-F238E27FC236}">
                <a16:creationId xmlns:a16="http://schemas.microsoft.com/office/drawing/2014/main" id="{7133AD1E-E930-124A-9FC3-960CB01A5B3D}"/>
              </a:ext>
            </a:extLst>
          </p:cNvPr>
          <p:cNvSpPr txBox="1"/>
          <p:nvPr/>
        </p:nvSpPr>
        <p:spPr>
          <a:xfrm>
            <a:off x="274334" y="274589"/>
            <a:ext cx="1959191" cy="707886"/>
          </a:xfrm>
          <a:prstGeom prst="rect">
            <a:avLst/>
          </a:prstGeom>
          <a:noFill/>
        </p:spPr>
        <p:txBody>
          <a:bodyPr wrap="none" rtlCol="0">
            <a:spAutoFit/>
          </a:bodyPr>
          <a:lstStyle/>
          <a:p>
            <a:r>
              <a:rPr 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RECAP:</a:t>
            </a:r>
            <a:endParaRPr lang="ru-RU" sz="4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Прямоугольник 2">
            <a:extLst>
              <a:ext uri="{FF2B5EF4-FFF2-40B4-BE49-F238E27FC236}">
                <a16:creationId xmlns:a16="http://schemas.microsoft.com/office/drawing/2014/main" id="{98C6813F-03FF-8F4A-85AA-7FD8181C3DE2}"/>
              </a:ext>
            </a:extLst>
          </p:cNvPr>
          <p:cNvSpPr/>
          <p:nvPr/>
        </p:nvSpPr>
        <p:spPr>
          <a:xfrm>
            <a:off x="549499" y="2012025"/>
            <a:ext cx="2232338" cy="3570208"/>
          </a:xfrm>
          <a:prstGeom prst="rect">
            <a:avLst/>
          </a:prstGeom>
        </p:spPr>
        <p:txBody>
          <a:bodyPr wrap="square">
            <a:spAutoFit/>
          </a:bodyPr>
          <a:lstStyle/>
          <a:p>
            <a:r>
              <a:rPr lang="en" b="1" dirty="0">
                <a:solidFill>
                  <a:srgbClr val="454545"/>
                </a:solidFill>
                <a:effectLst/>
                <a:latin typeface="Helvetica Neue" panose="02000503000000020004" pitchFamily="2" charset="0"/>
              </a:rPr>
              <a:t>Website: </a:t>
            </a:r>
          </a:p>
          <a:p>
            <a:r>
              <a:rPr lang="en" sz="1600" dirty="0">
                <a:solidFill>
                  <a:srgbClr val="454545"/>
                </a:solidFill>
                <a:effectLst/>
                <a:latin typeface="Open Sans" panose="020B0606030504020204" pitchFamily="34" charset="0"/>
                <a:ea typeface="Open Sans" panose="020B0606030504020204" pitchFamily="34" charset="0"/>
                <a:cs typeface="Open Sans" panose="020B0606030504020204" pitchFamily="34" charset="0"/>
              </a:rPr>
              <a:t>Has to be mobile responsive, Include attractive stick photos, A Landing Page for every service, all contact information and plenty of calls to action. </a:t>
            </a:r>
            <a:r>
              <a:rPr lang="en" sz="1600" dirty="0" err="1">
                <a:solidFill>
                  <a:srgbClr val="454545"/>
                </a:solidFill>
                <a:effectLst/>
                <a:latin typeface="Open Sans" panose="020B0606030504020204" pitchFamily="34" charset="0"/>
                <a:ea typeface="Open Sans" panose="020B0606030504020204" pitchFamily="34" charset="0"/>
                <a:cs typeface="Open Sans" panose="020B0606030504020204" pitchFamily="34" charset="0"/>
              </a:rPr>
              <a:t>Wordpress</a:t>
            </a:r>
            <a:r>
              <a:rPr lang="en" sz="1600" dirty="0">
                <a:solidFill>
                  <a:srgbClr val="454545"/>
                </a:solidFill>
                <a:effectLst/>
                <a:latin typeface="Open Sans" panose="020B0606030504020204" pitchFamily="34" charset="0"/>
                <a:ea typeface="Open Sans" panose="020B0606030504020204" pitchFamily="34" charset="0"/>
                <a:cs typeface="Open Sans" panose="020B0606030504020204" pitchFamily="34" charset="0"/>
              </a:rPr>
              <a:t> is best and we are offering 50% off revamps for today only.</a:t>
            </a:r>
          </a:p>
        </p:txBody>
      </p:sp>
      <p:sp>
        <p:nvSpPr>
          <p:cNvPr id="5" name="Прямоугольник 4">
            <a:extLst>
              <a:ext uri="{FF2B5EF4-FFF2-40B4-BE49-F238E27FC236}">
                <a16:creationId xmlns:a16="http://schemas.microsoft.com/office/drawing/2014/main" id="{376255A1-BE32-5B44-9307-D70782B979F7}"/>
              </a:ext>
            </a:extLst>
          </p:cNvPr>
          <p:cNvSpPr/>
          <p:nvPr/>
        </p:nvSpPr>
        <p:spPr>
          <a:xfrm>
            <a:off x="3060879" y="2012025"/>
            <a:ext cx="1923245" cy="3323987"/>
          </a:xfrm>
          <a:prstGeom prst="rect">
            <a:avLst/>
          </a:prstGeom>
        </p:spPr>
        <p:txBody>
          <a:bodyPr wrap="square">
            <a:spAutoFit/>
          </a:bodyPr>
          <a:lstStyle/>
          <a:p>
            <a:r>
              <a:rPr lang="en" b="1" dirty="0" err="1">
                <a:solidFill>
                  <a:srgbClr val="454545"/>
                </a:solidFill>
                <a:effectLst/>
                <a:latin typeface="Helvetica Neue" panose="02000503000000020004" pitchFamily="2" charset="0"/>
              </a:rPr>
              <a:t>Adwords</a:t>
            </a:r>
            <a:r>
              <a:rPr lang="en" b="1" dirty="0">
                <a:solidFill>
                  <a:srgbClr val="454545"/>
                </a:solidFill>
                <a:effectLst/>
                <a:latin typeface="Helvetica Neue" panose="02000503000000020004" pitchFamily="2" charset="0"/>
              </a:rPr>
              <a:t>: </a:t>
            </a:r>
          </a:p>
          <a:p>
            <a:r>
              <a:rPr lang="en" sz="1600" dirty="0">
                <a:solidFill>
                  <a:srgbClr val="454545"/>
                </a:solidFill>
                <a:effectLst/>
                <a:latin typeface="Open Sans" panose="020B0606030504020204" pitchFamily="34" charset="0"/>
                <a:ea typeface="Open Sans" panose="020B0606030504020204" pitchFamily="34" charset="0"/>
                <a:cs typeface="Open Sans" panose="020B0606030504020204" pitchFamily="34" charset="0"/>
              </a:rPr>
              <a:t>Most effective Advertising Platform in the world. Only show to your target market unlike traditional advertising methods. Only pay when they take action and visit your website.</a:t>
            </a:r>
          </a:p>
        </p:txBody>
      </p:sp>
      <p:sp>
        <p:nvSpPr>
          <p:cNvPr id="8" name="Прямоугольник 7">
            <a:extLst>
              <a:ext uri="{FF2B5EF4-FFF2-40B4-BE49-F238E27FC236}">
                <a16:creationId xmlns:a16="http://schemas.microsoft.com/office/drawing/2014/main" id="{E6494D1A-D22B-8649-BDC6-76AE41B45558}"/>
              </a:ext>
            </a:extLst>
          </p:cNvPr>
          <p:cNvSpPr/>
          <p:nvPr/>
        </p:nvSpPr>
        <p:spPr>
          <a:xfrm>
            <a:off x="5263166" y="2012025"/>
            <a:ext cx="1725769" cy="2831544"/>
          </a:xfrm>
          <a:prstGeom prst="rect">
            <a:avLst/>
          </a:prstGeom>
        </p:spPr>
        <p:txBody>
          <a:bodyPr wrap="square">
            <a:spAutoFit/>
          </a:bodyPr>
          <a:lstStyle/>
          <a:p>
            <a:r>
              <a:rPr lang="en" b="1" dirty="0">
                <a:solidFill>
                  <a:srgbClr val="454545"/>
                </a:solidFill>
                <a:effectLst/>
                <a:latin typeface="Helvetica Neue" panose="02000503000000020004" pitchFamily="2" charset="0"/>
              </a:rPr>
              <a:t>SEO: </a:t>
            </a:r>
          </a:p>
          <a:p>
            <a:r>
              <a:rPr lang="en" sz="1600" dirty="0">
                <a:solidFill>
                  <a:srgbClr val="454545"/>
                </a:solidFill>
                <a:effectLst/>
                <a:latin typeface="Open Sans" panose="020B0606030504020204" pitchFamily="34" charset="0"/>
                <a:ea typeface="Open Sans" panose="020B0606030504020204" pitchFamily="34" charset="0"/>
                <a:cs typeface="Open Sans" panose="020B0606030504020204" pitchFamily="34" charset="0"/>
              </a:rPr>
              <a:t>Get to the top of the free listings to increase your bottom line.</a:t>
            </a:r>
          </a:p>
          <a:p>
            <a:r>
              <a:rPr lang="en" sz="1600" dirty="0">
                <a:solidFill>
                  <a:srgbClr val="454545"/>
                </a:solidFill>
                <a:effectLst/>
                <a:latin typeface="Open Sans" panose="020B0606030504020204" pitchFamily="34" charset="0"/>
                <a:ea typeface="Open Sans" panose="020B0606030504020204" pitchFamily="34" charset="0"/>
                <a:cs typeface="Open Sans" panose="020B0606030504020204" pitchFamily="34" charset="0"/>
              </a:rPr>
              <a:t>Get on the map, get the reviews and get to the top of the free listings.</a:t>
            </a:r>
            <a:endParaRPr lang="en" dirty="0">
              <a:solidFill>
                <a:srgbClr val="454545"/>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0" name="Прямоугольник 9">
            <a:extLst>
              <a:ext uri="{FF2B5EF4-FFF2-40B4-BE49-F238E27FC236}">
                <a16:creationId xmlns:a16="http://schemas.microsoft.com/office/drawing/2014/main" id="{674CF7C6-E0D0-DF47-981A-795C27CBFB45}"/>
              </a:ext>
            </a:extLst>
          </p:cNvPr>
          <p:cNvSpPr/>
          <p:nvPr/>
        </p:nvSpPr>
        <p:spPr>
          <a:xfrm>
            <a:off x="7267977" y="2012025"/>
            <a:ext cx="2786129" cy="2585323"/>
          </a:xfrm>
          <a:prstGeom prst="rect">
            <a:avLst/>
          </a:prstGeom>
        </p:spPr>
        <p:txBody>
          <a:bodyPr wrap="square">
            <a:spAutoFit/>
          </a:bodyPr>
          <a:lstStyle/>
          <a:p>
            <a:r>
              <a:rPr lang="en" b="1" dirty="0">
                <a:solidFill>
                  <a:srgbClr val="454545"/>
                </a:solidFill>
                <a:effectLst/>
                <a:latin typeface="Helvetica Neue" panose="02000503000000020004" pitchFamily="2" charset="0"/>
              </a:rPr>
              <a:t>Tag Manager/Analytics: </a:t>
            </a:r>
          </a:p>
          <a:p>
            <a:r>
              <a:rPr lang="en" sz="1600" dirty="0">
                <a:solidFill>
                  <a:srgbClr val="454545"/>
                </a:solidFill>
                <a:effectLst/>
                <a:latin typeface="Open Sans" panose="020B0606030504020204" pitchFamily="34" charset="0"/>
                <a:ea typeface="Open Sans" panose="020B0606030504020204" pitchFamily="34" charset="0"/>
                <a:cs typeface="Open Sans" panose="020B0606030504020204" pitchFamily="34" charset="0"/>
              </a:rPr>
              <a:t>What gets measured gets improved.</a:t>
            </a:r>
          </a:p>
          <a:p>
            <a:r>
              <a:rPr lang="en" sz="1600" dirty="0">
                <a:solidFill>
                  <a:srgbClr val="454545"/>
                </a:solidFill>
                <a:effectLst/>
                <a:latin typeface="Open Sans" panose="020B0606030504020204" pitchFamily="34" charset="0"/>
                <a:ea typeface="Open Sans" panose="020B0606030504020204" pitchFamily="34" charset="0"/>
                <a:cs typeface="Open Sans" panose="020B0606030504020204" pitchFamily="34" charset="0"/>
              </a:rPr>
              <a:t>Analytics shows who is </a:t>
            </a:r>
            <a:r>
              <a:rPr lang="en" sz="1600" dirty="0" err="1">
                <a:solidFill>
                  <a:srgbClr val="454545"/>
                </a:solidFill>
                <a:effectLst/>
                <a:latin typeface="Open Sans" panose="020B0606030504020204" pitchFamily="34" charset="0"/>
                <a:ea typeface="Open Sans" panose="020B0606030504020204" pitchFamily="34" charset="0"/>
                <a:cs typeface="Open Sans" panose="020B0606030504020204" pitchFamily="34" charset="0"/>
              </a:rPr>
              <a:t>visitng</a:t>
            </a:r>
            <a:r>
              <a:rPr lang="en" sz="1600" dirty="0">
                <a:solidFill>
                  <a:srgbClr val="454545"/>
                </a:solidFill>
                <a:effectLst/>
                <a:latin typeface="Open Sans" panose="020B0606030504020204" pitchFamily="34" charset="0"/>
                <a:ea typeface="Open Sans" panose="020B0606030504020204" pitchFamily="34" charset="0"/>
                <a:cs typeface="Open Sans" panose="020B0606030504020204" pitchFamily="34" charset="0"/>
              </a:rPr>
              <a:t>, what devices they are using, what pages they visit and what </a:t>
            </a:r>
            <a:r>
              <a:rPr lang="en" sz="1600" dirty="0" err="1">
                <a:solidFill>
                  <a:srgbClr val="454545"/>
                </a:solidFill>
                <a:effectLst/>
                <a:latin typeface="Open Sans" panose="020B0606030504020204" pitchFamily="34" charset="0"/>
                <a:ea typeface="Open Sans" panose="020B0606030504020204" pitchFamily="34" charset="0"/>
                <a:cs typeface="Open Sans" panose="020B0606030504020204" pitchFamily="34" charset="0"/>
              </a:rPr>
              <a:t>imprtant</a:t>
            </a:r>
            <a:r>
              <a:rPr lang="en" sz="1600" dirty="0">
                <a:solidFill>
                  <a:srgbClr val="454545"/>
                </a:solidFill>
                <a:effectLst/>
                <a:latin typeface="Open Sans" panose="020B0606030504020204" pitchFamily="34" charset="0"/>
                <a:ea typeface="Open Sans" panose="020B0606030504020204" pitchFamily="34" charset="0"/>
                <a:cs typeface="Open Sans" panose="020B0606030504020204" pitchFamily="34" charset="0"/>
              </a:rPr>
              <a:t> actions are they taking on your site, what time of the day etc.</a:t>
            </a:r>
          </a:p>
        </p:txBody>
      </p:sp>
      <p:sp>
        <p:nvSpPr>
          <p:cNvPr id="11" name="Прямоугольник 10">
            <a:extLst>
              <a:ext uri="{FF2B5EF4-FFF2-40B4-BE49-F238E27FC236}">
                <a16:creationId xmlns:a16="http://schemas.microsoft.com/office/drawing/2014/main" id="{488821A2-BBF1-514F-871B-0C2C71DE836E}"/>
              </a:ext>
            </a:extLst>
          </p:cNvPr>
          <p:cNvSpPr/>
          <p:nvPr/>
        </p:nvSpPr>
        <p:spPr>
          <a:xfrm>
            <a:off x="7267977" y="4597348"/>
            <a:ext cx="3026537" cy="1569660"/>
          </a:xfrm>
          <a:prstGeom prst="rect">
            <a:avLst/>
          </a:prstGeom>
        </p:spPr>
        <p:txBody>
          <a:bodyPr wrap="square">
            <a:spAutoFit/>
          </a:bodyPr>
          <a:lstStyle/>
          <a:p>
            <a:r>
              <a:rPr lang="en" sz="1600" dirty="0">
                <a:solidFill>
                  <a:srgbClr val="454545"/>
                </a:solidFill>
                <a:effectLst/>
                <a:latin typeface="Open Sans" panose="020B0606030504020204" pitchFamily="34" charset="0"/>
                <a:ea typeface="Open Sans" panose="020B0606030504020204" pitchFamily="34" charset="0"/>
                <a:cs typeface="Open Sans" panose="020B0606030504020204" pitchFamily="34" charset="0"/>
              </a:rPr>
              <a:t>Tag Manager allows you to set up goals and remarketing easily from one central location making management and measurement a walk in the park.</a:t>
            </a:r>
          </a:p>
        </p:txBody>
      </p:sp>
    </p:spTree>
    <p:extLst>
      <p:ext uri="{BB962C8B-B14F-4D97-AF65-F5344CB8AC3E}">
        <p14:creationId xmlns:p14="http://schemas.microsoft.com/office/powerpoint/2010/main" val="228835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dissolv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8"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extLst>
              <a:ext uri="{BEBA8EAE-BF5A-486C-A8C5-ECC9F3942E4B}">
                <a14:imgProps xmlns:a14="http://schemas.microsoft.com/office/drawing/2010/main">
                  <a14:imgLayer>
                    <a14:imgEffect>
                      <a14:artisticBlur radius="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4AFCF26E-0E78-DD4E-AC41-7448106E1B98}"/>
              </a:ext>
            </a:extLst>
          </p:cNvPr>
          <p:cNvSpPr/>
          <p:nvPr/>
        </p:nvSpPr>
        <p:spPr>
          <a:xfrm>
            <a:off x="1424512" y="3167061"/>
            <a:ext cx="9465220" cy="1446550"/>
          </a:xfrm>
          <a:prstGeom prst="rect">
            <a:avLst/>
          </a:prstGeom>
        </p:spPr>
        <p:txBody>
          <a:bodyPr wrap="square">
            <a:spAutoFit/>
          </a:bodyPr>
          <a:lstStyle/>
          <a:p>
            <a:r>
              <a:rPr lang="ru-RU" sz="4400" b="1" dirty="0" err="1">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Thank</a:t>
            </a:r>
            <a:r>
              <a:rPr lang="ru-RU" sz="44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r>
              <a:rPr lang="ru-RU" sz="4400" b="1" dirty="0" err="1">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for</a:t>
            </a:r>
            <a:r>
              <a:rPr lang="ru-RU" sz="44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r>
              <a:rPr lang="ru-RU" sz="4400" b="1" dirty="0" err="1">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your</a:t>
            </a:r>
            <a:r>
              <a:rPr lang="ru-RU" sz="44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r>
              <a:rPr lang="ru-RU" sz="4400" b="1" dirty="0" err="1">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time</a:t>
            </a:r>
            <a:r>
              <a:rPr lang="ru-RU" sz="44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r>
              <a:rPr lang="ru-RU" sz="4400" b="1" dirty="0" err="1">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and</a:t>
            </a:r>
            <a:r>
              <a:rPr lang="ru-RU" sz="44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r>
              <a:rPr lang="ru-RU" sz="4400" b="1" dirty="0" err="1">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I'm</a:t>
            </a:r>
            <a:r>
              <a:rPr lang="ru-RU" sz="44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r>
              <a:rPr lang="ru-RU" sz="4400" b="1" dirty="0" err="1">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free</a:t>
            </a:r>
            <a:r>
              <a:rPr lang="ru-RU" sz="44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endParaRPr lang="en-US" sz="44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ru-RU" sz="4400" b="1" dirty="0" err="1">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to</a:t>
            </a:r>
            <a:r>
              <a:rPr lang="ru-RU" sz="44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r>
              <a:rPr lang="ru-RU" sz="4400" b="1" dirty="0" err="1">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answer</a:t>
            </a:r>
            <a:r>
              <a:rPr lang="ru-RU" sz="44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r>
              <a:rPr lang="ru-RU" sz="4400" b="1" dirty="0" err="1">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any</a:t>
            </a:r>
            <a:r>
              <a:rPr lang="ru-RU" sz="44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r>
              <a:rPr lang="ru-RU" sz="4400" b="1" dirty="0" err="1">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questions</a:t>
            </a:r>
            <a:endParaRPr lang="ru-RU" sz="44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Рисунок 3">
            <a:extLst>
              <a:ext uri="{FF2B5EF4-FFF2-40B4-BE49-F238E27FC236}">
                <a16:creationId xmlns:a16="http://schemas.microsoft.com/office/drawing/2014/main" id="{D4ECD5FD-DD33-784E-A534-43C1F0411036}"/>
              </a:ext>
            </a:extLst>
          </p:cNvPr>
          <p:cNvPicPr>
            <a:picLocks noChangeAspect="1"/>
          </p:cNvPicPr>
          <p:nvPr/>
        </p:nvPicPr>
        <p:blipFill>
          <a:blip r:embed="rId3"/>
          <a:stretch>
            <a:fillRect/>
          </a:stretch>
        </p:blipFill>
        <p:spPr>
          <a:xfrm>
            <a:off x="4653169" y="583096"/>
            <a:ext cx="2358058" cy="1378226"/>
          </a:xfrm>
          <a:prstGeom prst="rect">
            <a:avLst/>
          </a:prstGeom>
        </p:spPr>
      </p:pic>
      <p:pic>
        <p:nvPicPr>
          <p:cNvPr id="6" name="Рисунок 5">
            <a:extLst>
              <a:ext uri="{FF2B5EF4-FFF2-40B4-BE49-F238E27FC236}">
                <a16:creationId xmlns:a16="http://schemas.microsoft.com/office/drawing/2014/main" id="{37F5E697-2B65-E94D-AA78-1F9EC2C84ACA}"/>
              </a:ext>
            </a:extLst>
          </p:cNvPr>
          <p:cNvPicPr>
            <a:picLocks noChangeAspect="1"/>
          </p:cNvPicPr>
          <p:nvPr/>
        </p:nvPicPr>
        <p:blipFill>
          <a:blip r:embed="rId4"/>
          <a:stretch>
            <a:fillRect/>
          </a:stretch>
        </p:blipFill>
        <p:spPr>
          <a:xfrm>
            <a:off x="4785440" y="2142606"/>
            <a:ext cx="2225787" cy="421585"/>
          </a:xfrm>
          <a:prstGeom prst="rect">
            <a:avLst/>
          </a:prstGeom>
        </p:spPr>
      </p:pic>
    </p:spTree>
    <p:extLst>
      <p:ext uri="{BB962C8B-B14F-4D97-AF65-F5344CB8AC3E}">
        <p14:creationId xmlns:p14="http://schemas.microsoft.com/office/powerpoint/2010/main" val="257876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a14:imgEffect>
                      <a14:colorTemperature colorTemp="6459"/>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D493FCDA-490C-C64F-9442-C71F35850C80}"/>
              </a:ext>
            </a:extLst>
          </p:cNvPr>
          <p:cNvPicPr>
            <a:picLocks noChangeAspect="1"/>
          </p:cNvPicPr>
          <p:nvPr/>
        </p:nvPicPr>
        <p:blipFill>
          <a:blip r:embed="rId4">
            <a:extLst>
              <a:ext uri="{BEBA8EAE-BF5A-486C-A8C5-ECC9F3942E4B}">
                <a14:imgProps xmlns:a14="http://schemas.microsoft.com/office/drawing/2010/main">
                  <a14:imgLayer>
                    <a14:imgEffect>
                      <a14:colorTemperature colorTemp="3743"/>
                    </a14:imgEffect>
                    <a14:imgEffect>
                      <a14:saturation sat="197000"/>
                    </a14:imgEffect>
                  </a14:imgLayer>
                </a14:imgProps>
              </a:ext>
            </a:extLst>
          </a:blip>
          <a:stretch>
            <a:fillRect/>
          </a:stretch>
        </p:blipFill>
        <p:spPr>
          <a:xfrm>
            <a:off x="-1" y="-78572"/>
            <a:ext cx="4376791" cy="2122094"/>
          </a:xfrm>
          <a:prstGeom prst="rect">
            <a:avLst/>
          </a:prstGeom>
        </p:spPr>
      </p:pic>
      <p:sp>
        <p:nvSpPr>
          <p:cNvPr id="2" name="TextBox 1">
            <a:extLst>
              <a:ext uri="{FF2B5EF4-FFF2-40B4-BE49-F238E27FC236}">
                <a16:creationId xmlns:a16="http://schemas.microsoft.com/office/drawing/2014/main" id="{7133AD1E-E930-124A-9FC3-960CB01A5B3D}"/>
              </a:ext>
            </a:extLst>
          </p:cNvPr>
          <p:cNvSpPr txBox="1"/>
          <p:nvPr/>
        </p:nvSpPr>
        <p:spPr>
          <a:xfrm>
            <a:off x="274334" y="354101"/>
            <a:ext cx="4277118" cy="707886"/>
          </a:xfrm>
          <a:prstGeom prst="rect">
            <a:avLst/>
          </a:prstGeom>
          <a:noFill/>
        </p:spPr>
        <p:txBody>
          <a:bodyPr wrap="square" rtlCol="0">
            <a:spAutoFit/>
          </a:bodyPr>
          <a:lstStyle/>
          <a:p>
            <a:r>
              <a:rPr 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CONTACT INFO:</a:t>
            </a:r>
            <a:endParaRPr lang="ru-RU" sz="4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Прямоугольник 8">
            <a:extLst>
              <a:ext uri="{FF2B5EF4-FFF2-40B4-BE49-F238E27FC236}">
                <a16:creationId xmlns:a16="http://schemas.microsoft.com/office/drawing/2014/main" id="{36143B0A-C9EE-B947-AE1D-1551421DEF0A}"/>
              </a:ext>
            </a:extLst>
          </p:cNvPr>
          <p:cNvSpPr/>
          <p:nvPr/>
        </p:nvSpPr>
        <p:spPr>
          <a:xfrm>
            <a:off x="2188394" y="2183807"/>
            <a:ext cx="7720508" cy="1323439"/>
          </a:xfrm>
          <a:prstGeom prst="rect">
            <a:avLst/>
          </a:prstGeom>
        </p:spPr>
        <p:txBody>
          <a:bodyPr wrap="square">
            <a:spAutoFit/>
          </a:bodyPr>
          <a:lstStyle/>
          <a:p>
            <a:r>
              <a:rPr lang="ru-RU" sz="4000" b="1" dirty="0" err="1">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Aidan</a:t>
            </a:r>
            <a:r>
              <a:rPr lang="ru-RU" sz="40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r>
              <a:rPr lang="ru-RU" sz="4000" b="1" dirty="0" err="1">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Lehane</a:t>
            </a:r>
            <a:r>
              <a:rPr lang="ru-RU" sz="40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r>
              <a:rPr lang="ru-RU" sz="4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CEO &amp; </a:t>
            </a:r>
            <a:r>
              <a:rPr lang="ru-RU" sz="4000" dirty="0" err="1">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Founder</a:t>
            </a:r>
            <a:r>
              <a:rPr lang="ru-RU" sz="4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 </a:t>
            </a:r>
            <a:r>
              <a:rPr lang="ru-RU" sz="4000" dirty="0" err="1">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Pay</a:t>
            </a:r>
            <a:r>
              <a:rPr lang="ru-RU" sz="4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r>
              <a:rPr lang="ru-RU" sz="4000" dirty="0" err="1">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Per</a:t>
            </a:r>
            <a:r>
              <a:rPr lang="ru-RU" sz="4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r>
              <a:rPr lang="ru-RU" sz="4000" dirty="0" err="1">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Click</a:t>
            </a:r>
            <a:r>
              <a:rPr lang="ru-RU" sz="4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a:t>
            </a:r>
            <a:r>
              <a:rPr lang="ru-RU" sz="4000" dirty="0" err="1">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Ireland</a:t>
            </a:r>
            <a:r>
              <a:rPr lang="ru-RU" sz="40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 LTD</a:t>
            </a:r>
          </a:p>
        </p:txBody>
      </p:sp>
      <p:sp>
        <p:nvSpPr>
          <p:cNvPr id="12" name="Прямоугольник 11">
            <a:extLst>
              <a:ext uri="{FF2B5EF4-FFF2-40B4-BE49-F238E27FC236}">
                <a16:creationId xmlns:a16="http://schemas.microsoft.com/office/drawing/2014/main" id="{EB141189-0447-3B45-BA91-C684EED9AF97}"/>
              </a:ext>
            </a:extLst>
          </p:cNvPr>
          <p:cNvSpPr/>
          <p:nvPr/>
        </p:nvSpPr>
        <p:spPr>
          <a:xfrm>
            <a:off x="3608013" y="3840315"/>
            <a:ext cx="6238201" cy="523220"/>
          </a:xfrm>
          <a:prstGeom prst="rect">
            <a:avLst/>
          </a:prstGeom>
        </p:spPr>
        <p:txBody>
          <a:bodyPr wrap="square">
            <a:spAutoFit/>
          </a:bodyPr>
          <a:lstStyle/>
          <a:p>
            <a:r>
              <a:rPr lang="ru-RU" sz="2800" dirty="0" err="1">
                <a:latin typeface="Open Sans" panose="020B0606030504020204" pitchFamily="34" charset="0"/>
                <a:ea typeface="Open Sans" panose="020B0606030504020204" pitchFamily="34" charset="0"/>
                <a:cs typeface="Open Sans" panose="020B0606030504020204" pitchFamily="34" charset="0"/>
              </a:rPr>
              <a:t>Phone</a:t>
            </a:r>
            <a:r>
              <a:rPr lang="ru-RU" sz="2800" dirty="0">
                <a:latin typeface="Open Sans" panose="020B0606030504020204" pitchFamily="34" charset="0"/>
                <a:ea typeface="Open Sans" panose="020B0606030504020204" pitchFamily="34" charset="0"/>
                <a:cs typeface="Open Sans" panose="020B0606030504020204" pitchFamily="34" charset="0"/>
              </a:rPr>
              <a:t>: 01-9081495, 083</a:t>
            </a:r>
            <a:r>
              <a:rPr lang="en-US" sz="2800" dirty="0">
                <a:latin typeface="Open Sans" panose="020B0606030504020204" pitchFamily="34" charset="0"/>
                <a:ea typeface="Open Sans" panose="020B0606030504020204" pitchFamily="34" charset="0"/>
                <a:cs typeface="Open Sans" panose="020B0606030504020204" pitchFamily="34" charset="0"/>
              </a:rPr>
              <a:t>-</a:t>
            </a:r>
            <a:r>
              <a:rPr lang="ru-RU" sz="2800" dirty="0">
                <a:latin typeface="Open Sans" panose="020B0606030504020204" pitchFamily="34" charset="0"/>
                <a:ea typeface="Open Sans" panose="020B0606030504020204" pitchFamily="34" charset="0"/>
                <a:cs typeface="Open Sans" panose="020B0606030504020204" pitchFamily="34" charset="0"/>
              </a:rPr>
              <a:t>8446258</a:t>
            </a:r>
          </a:p>
        </p:txBody>
      </p:sp>
      <p:pic>
        <p:nvPicPr>
          <p:cNvPr id="14" name="Рисунок 13">
            <a:extLst>
              <a:ext uri="{FF2B5EF4-FFF2-40B4-BE49-F238E27FC236}">
                <a16:creationId xmlns:a16="http://schemas.microsoft.com/office/drawing/2014/main" id="{894B8A2F-280B-9D4C-96C0-428BB0683FC1}"/>
              </a:ext>
            </a:extLst>
          </p:cNvPr>
          <p:cNvPicPr>
            <a:picLocks noChangeAspect="1"/>
          </p:cNvPicPr>
          <p:nvPr/>
        </p:nvPicPr>
        <p:blipFill>
          <a:blip r:embed="rId5"/>
          <a:stretch>
            <a:fillRect/>
          </a:stretch>
        </p:blipFill>
        <p:spPr>
          <a:xfrm>
            <a:off x="3078514" y="3865358"/>
            <a:ext cx="447307" cy="447307"/>
          </a:xfrm>
          <a:prstGeom prst="rect">
            <a:avLst/>
          </a:prstGeom>
        </p:spPr>
      </p:pic>
    </p:spTree>
    <p:extLst>
      <p:ext uri="{BB962C8B-B14F-4D97-AF65-F5344CB8AC3E}">
        <p14:creationId xmlns:p14="http://schemas.microsoft.com/office/powerpoint/2010/main" val="364336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par>
                                <p:cTn id="24" presetID="9"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B2BABD0-F6FD-B243-8B28-22C269A46235}"/>
              </a:ext>
            </a:extLst>
          </p:cNvPr>
          <p:cNvPicPr>
            <a:picLocks noChangeAspect="1"/>
          </p:cNvPicPr>
          <p:nvPr/>
        </p:nvPicPr>
        <p:blipFill>
          <a:blip r:embed="rId3">
            <a:extLst>
              <a:ext uri="{BEBA8EAE-BF5A-486C-A8C5-ECC9F3942E4B}">
                <a14:imgProps xmlns:a14="http://schemas.microsoft.com/office/drawing/2010/main">
                  <a14:imgLayer>
                    <a14:imgEffect>
                      <a14:colorTemperature colorTemp="3743"/>
                    </a14:imgEffect>
                    <a14:imgEffect>
                      <a14:saturation sat="197000"/>
                    </a14:imgEffect>
                  </a14:imgLayer>
                </a14:imgProps>
              </a:ext>
            </a:extLst>
          </a:blip>
          <a:stretch>
            <a:fillRect/>
          </a:stretch>
        </p:blipFill>
        <p:spPr>
          <a:xfrm>
            <a:off x="0" y="0"/>
            <a:ext cx="12192000" cy="6858000"/>
          </a:xfrm>
          <a:prstGeom prst="rect">
            <a:avLst/>
          </a:prstGeom>
        </p:spPr>
      </p:pic>
      <p:sp>
        <p:nvSpPr>
          <p:cNvPr id="10" name="Rectangle 3">
            <a:extLst>
              <a:ext uri="{FF2B5EF4-FFF2-40B4-BE49-F238E27FC236}">
                <a16:creationId xmlns:a16="http://schemas.microsoft.com/office/drawing/2014/main" id="{3F2250CC-F756-EF48-9FFE-D6CF0A5016FD}"/>
              </a:ext>
            </a:extLst>
          </p:cNvPr>
          <p:cNvSpPr>
            <a:spLocks noChangeArrowheads="1"/>
          </p:cNvSpPr>
          <p:nvPr/>
        </p:nvSpPr>
        <p:spPr bwMode="auto">
          <a:xfrm>
            <a:off x="531341" y="1945687"/>
            <a:ext cx="11733669"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200" b="1" i="0" u="none" strike="noStrike" cap="none" normalizeH="0" baseline="0" dirty="0">
                <a:ln>
                  <a:noFill/>
                </a:ln>
                <a:solidFill>
                  <a:schemeClr val="bg1"/>
                </a:solidFill>
                <a:latin typeface="Arial" panose="020B0604020202020204" pitchFamily="34" charset="0"/>
              </a:rPr>
              <a:t>4 </a:t>
            </a:r>
            <a:r>
              <a:rPr kumimoji="0" lang="en-US" altLang="ru-RU" sz="3200" b="1" i="0" u="none" strike="noStrike" cap="none" normalizeH="0" baseline="0" dirty="0">
                <a:ln>
                  <a:noFill/>
                </a:ln>
                <a:solidFill>
                  <a:schemeClr val="bg1"/>
                </a:solidFill>
                <a:latin typeface="Arial" panose="020B0604020202020204" pitchFamily="34" charset="0"/>
              </a:rPr>
              <a:t>WAYS</a:t>
            </a:r>
            <a:r>
              <a:rPr kumimoji="0" lang="ru-RU" altLang="ru-RU" sz="3200" b="1" i="0" u="none" strike="noStrike" cap="none" normalizeH="0" baseline="0" dirty="0">
                <a:ln>
                  <a:noFill/>
                </a:ln>
                <a:solidFill>
                  <a:schemeClr val="bg1"/>
                </a:solidFill>
                <a:latin typeface="Arial" panose="020B0604020202020204" pitchFamily="34" charset="0"/>
              </a:rPr>
              <a:t> </a:t>
            </a:r>
            <a:r>
              <a:rPr kumimoji="0" lang="en-US" altLang="ru-RU" sz="3200" b="1" i="0" u="none" strike="noStrike" cap="none" normalizeH="0" baseline="0" dirty="0">
                <a:ln>
                  <a:noFill/>
                </a:ln>
                <a:solidFill>
                  <a:schemeClr val="bg1"/>
                </a:solidFill>
                <a:latin typeface="Arial" panose="020B0604020202020204" pitchFamily="34" charset="0"/>
              </a:rPr>
              <a:t>TO WIN</a:t>
            </a:r>
            <a:r>
              <a:rPr kumimoji="0" lang="ru-RU" altLang="ru-RU" sz="3200" b="1" i="0" u="none" strike="noStrike" cap="none" normalizeH="0" baseline="0" dirty="0">
                <a:ln>
                  <a:noFill/>
                </a:ln>
                <a:solidFill>
                  <a:schemeClr val="bg1"/>
                </a:solidFill>
                <a:latin typeface="Arial" panose="020B0604020202020204" pitchFamily="34" charset="0"/>
              </a:rPr>
              <a:t> </a:t>
            </a:r>
            <a:r>
              <a:rPr kumimoji="0" lang="en-US" altLang="ru-RU" sz="3200" b="1" i="0" u="none" strike="noStrike" cap="none" normalizeH="0" baseline="0" dirty="0">
                <a:ln>
                  <a:noFill/>
                </a:ln>
                <a:solidFill>
                  <a:schemeClr val="bg1"/>
                </a:solidFill>
                <a:latin typeface="Arial" panose="020B0604020202020204" pitchFamily="34" charset="0"/>
              </a:rPr>
              <a:t>ONLINE</a:t>
            </a:r>
            <a:r>
              <a:rPr kumimoji="0" lang="ru-RU" altLang="ru-RU" sz="3200" b="0" i="0" u="none" strike="noStrike" cap="none" normalizeH="0" baseline="0" dirty="0">
                <a:ln>
                  <a:noFill/>
                </a:ln>
                <a:solidFill>
                  <a:schemeClr val="bg1"/>
                </a:solidFill>
                <a:latin typeface="Arial" panose="020B0604020202020204" pitchFamily="34" charset="0"/>
              </a:rPr>
              <a:t> </a:t>
            </a:r>
            <a:endParaRPr kumimoji="0" lang="en-US" altLang="ru-RU" sz="3200" b="0" i="0" u="none" strike="noStrike" cap="none" normalizeH="0" baseline="0" dirty="0">
              <a:ln>
                <a:noFill/>
              </a:ln>
              <a:solidFill>
                <a:schemeClr val="bg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3400" b="0" i="0" u="none" strike="noStrike" cap="none" normalizeH="0" baseline="0" dirty="0">
                <a:ln>
                  <a:noFill/>
                </a:ln>
                <a:solidFill>
                  <a:schemeClr val="bg1"/>
                </a:solidFill>
                <a:latin typeface="Arial" panose="020B0604020202020204" pitchFamily="34" charset="0"/>
              </a:rPr>
              <a:t>WITH YOUR BUSINESS</a:t>
            </a:r>
            <a:endParaRPr kumimoji="0" lang="ru-RU" altLang="ru-RU" sz="3400" b="0" i="0" u="none" strike="noStrike" cap="none" normalizeH="0" baseline="0" dirty="0">
              <a:ln>
                <a:noFill/>
              </a:ln>
              <a:solidFill>
                <a:schemeClr val="bg1"/>
              </a:solidFill>
              <a:latin typeface="Arial" panose="020B0604020202020204" pitchFamily="34" charset="0"/>
            </a:endParaRPr>
          </a:p>
        </p:txBody>
      </p:sp>
      <p:sp>
        <p:nvSpPr>
          <p:cNvPr id="11" name="AutoShape 4">
            <a:extLst>
              <a:ext uri="{FF2B5EF4-FFF2-40B4-BE49-F238E27FC236}">
                <a16:creationId xmlns:a16="http://schemas.microsoft.com/office/drawing/2014/main" id="{E5EE9037-DE9C-E945-BA44-4CACFB6CE724}"/>
              </a:ext>
            </a:extLst>
          </p:cNvPr>
          <p:cNvSpPr>
            <a:spLocks noChangeAspect="1" noChangeArrowheads="1"/>
          </p:cNvSpPr>
          <p:nvPr/>
        </p:nvSpPr>
        <p:spPr bwMode="auto">
          <a:xfrm>
            <a:off x="378941" y="2285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4" name="Прямоугольник 13">
            <a:extLst>
              <a:ext uri="{FF2B5EF4-FFF2-40B4-BE49-F238E27FC236}">
                <a16:creationId xmlns:a16="http://schemas.microsoft.com/office/drawing/2014/main" id="{BD32E85E-B2E3-6B4D-BD39-86EA78DD7E0D}"/>
              </a:ext>
            </a:extLst>
          </p:cNvPr>
          <p:cNvSpPr/>
          <p:nvPr/>
        </p:nvSpPr>
        <p:spPr>
          <a:xfrm>
            <a:off x="2482972" y="3932849"/>
            <a:ext cx="4148175" cy="1569660"/>
          </a:xfrm>
          <a:prstGeom prst="rect">
            <a:avLst/>
          </a:prstGeom>
        </p:spPr>
        <p:txBody>
          <a:bodyPr wrap="square">
            <a:spAutoFit/>
          </a:bodyPr>
          <a:lstStyle/>
          <a:p>
            <a:pPr marL="285750" indent="-285750">
              <a:buFont typeface="Arial" panose="020B0604020202020204" pitchFamily="34" charset="0"/>
              <a:buChar char="•"/>
            </a:pPr>
            <a:r>
              <a:rPr lang="en-US" sz="24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W</a:t>
            </a:r>
            <a:r>
              <a:rPr lang="ru-RU" sz="2400" b="1"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ebsite</a:t>
            </a:r>
            <a:r>
              <a:rPr lang="ru-RU" sz="24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endParaRPr lang="en-US" sz="24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ru-RU" sz="2400" b="1"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Adwords</a:t>
            </a:r>
            <a:r>
              <a:rPr lang="ru-RU" sz="24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endParaRPr lang="en-US" sz="24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ru-RU" sz="24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SEO </a:t>
            </a:r>
            <a:endParaRPr lang="en-US" sz="24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ru-RU" sz="2400" b="1"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Measure</a:t>
            </a:r>
            <a:r>
              <a:rPr lang="ru-RU" sz="24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ru-RU" sz="2400" b="1"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Everything</a:t>
            </a:r>
            <a:endParaRPr lang="ru-RU" sz="24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5602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wd">
                                    <p:tmPct val="10000"/>
                                  </p:iterate>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wd">
                                    <p:tmPct val="10000"/>
                                  </p:iterate>
                                  <p:childTnLst>
                                    <p:set>
                                      <p:cBhvr>
                                        <p:cTn id="24" dur="1" fill="hold">
                                          <p:stCondLst>
                                            <p:cond delay="0"/>
                                          </p:stCondLst>
                                        </p:cTn>
                                        <p:tgtEl>
                                          <p:spTgt spid="14">
                                            <p:txEl>
                                              <p:pRg st="1" end="1"/>
                                            </p:txEl>
                                          </p:spTgt>
                                        </p:tgtEl>
                                        <p:attrNameLst>
                                          <p:attrName>style.visibility</p:attrName>
                                        </p:attrNameLst>
                                      </p:cBhvr>
                                      <p:to>
                                        <p:strVal val="visible"/>
                                      </p:to>
                                    </p:set>
                                    <p:anim calcmode="lin" valueType="num">
                                      <p:cBhvr additive="base">
                                        <p:cTn id="25"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type="wd">
                                    <p:tmPct val="10000"/>
                                  </p:iterate>
                                  <p:childTnLst>
                                    <p:set>
                                      <p:cBhvr>
                                        <p:cTn id="30" dur="1" fill="hold">
                                          <p:stCondLst>
                                            <p:cond delay="0"/>
                                          </p:stCondLst>
                                        </p:cTn>
                                        <p:tgtEl>
                                          <p:spTgt spid="14">
                                            <p:txEl>
                                              <p:pRg st="2" end="2"/>
                                            </p:txEl>
                                          </p:spTgt>
                                        </p:tgtEl>
                                        <p:attrNameLst>
                                          <p:attrName>style.visibility</p:attrName>
                                        </p:attrNameLst>
                                      </p:cBhvr>
                                      <p:to>
                                        <p:strVal val="visible"/>
                                      </p:to>
                                    </p:set>
                                    <p:anim calcmode="lin" valueType="num">
                                      <p:cBhvr additive="base">
                                        <p:cTn id="3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wd">
                                    <p:tmPct val="10000"/>
                                  </p:iterate>
                                  <p:childTnLst>
                                    <p:set>
                                      <p:cBhvr>
                                        <p:cTn id="36" dur="1" fill="hold">
                                          <p:stCondLst>
                                            <p:cond delay="0"/>
                                          </p:stCondLst>
                                        </p:cTn>
                                        <p:tgtEl>
                                          <p:spTgt spid="14">
                                            <p:txEl>
                                              <p:pRg st="3" end="3"/>
                                            </p:txEl>
                                          </p:spTgt>
                                        </p:tgtEl>
                                        <p:attrNameLst>
                                          <p:attrName>style.visibility</p:attrName>
                                        </p:attrNameLst>
                                      </p:cBhvr>
                                      <p:to>
                                        <p:strVal val="visible"/>
                                      </p:to>
                                    </p:set>
                                    <p:anim calcmode="lin" valueType="num">
                                      <p:cBhvr additive="base">
                                        <p:cTn id="3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a14:imgEffect>
                      <a14:colorTemperature colorTemp="6459"/>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22" name="Рисунок 21">
            <a:extLst>
              <a:ext uri="{FF2B5EF4-FFF2-40B4-BE49-F238E27FC236}">
                <a16:creationId xmlns:a16="http://schemas.microsoft.com/office/drawing/2014/main" id="{00BBC552-697E-B74B-96D8-445B766CF1DB}"/>
              </a:ext>
            </a:extLst>
          </p:cNvPr>
          <p:cNvPicPr>
            <a:picLocks noChangeAspect="1"/>
          </p:cNvPicPr>
          <p:nvPr/>
        </p:nvPicPr>
        <p:blipFill>
          <a:blip r:embed="rId4"/>
          <a:stretch>
            <a:fillRect/>
          </a:stretch>
        </p:blipFill>
        <p:spPr>
          <a:xfrm>
            <a:off x="0" y="0"/>
            <a:ext cx="12192000" cy="6858000"/>
          </a:xfrm>
          <a:prstGeom prst="rect">
            <a:avLst/>
          </a:prstGeom>
        </p:spPr>
      </p:pic>
      <p:sp>
        <p:nvSpPr>
          <p:cNvPr id="24" name="Прямоугольник 23">
            <a:extLst>
              <a:ext uri="{FF2B5EF4-FFF2-40B4-BE49-F238E27FC236}">
                <a16:creationId xmlns:a16="http://schemas.microsoft.com/office/drawing/2014/main" id="{16EF34B1-0EC9-ED40-B343-60104DB45249}"/>
              </a:ext>
            </a:extLst>
          </p:cNvPr>
          <p:cNvSpPr/>
          <p:nvPr/>
        </p:nvSpPr>
        <p:spPr>
          <a:xfrm>
            <a:off x="5664438" y="3495126"/>
            <a:ext cx="2876281" cy="1015663"/>
          </a:xfrm>
          <a:prstGeom prst="rect">
            <a:avLst/>
          </a:prstGeom>
        </p:spPr>
        <p:txBody>
          <a:bodyPr wrap="square">
            <a:spAutoFit/>
          </a:bodyPr>
          <a:lstStyle/>
          <a:p>
            <a:r>
              <a:rPr lang="en" sz="1200" b="1" dirty="0">
                <a:solidFill>
                  <a:schemeClr val="bg1"/>
                </a:solidFill>
                <a:effectLst/>
                <a:latin typeface="Helvetica Neue" panose="02000503000000020004" pitchFamily="2" charset="0"/>
              </a:rPr>
              <a:t>To Combat This </a:t>
            </a:r>
          </a:p>
          <a:p>
            <a:r>
              <a:rPr lang="en" sz="1200" b="1" dirty="0">
                <a:solidFill>
                  <a:schemeClr val="bg1"/>
                </a:solidFill>
                <a:effectLst/>
                <a:latin typeface="Helvetica Neue" panose="02000503000000020004" pitchFamily="2" charset="0"/>
              </a:rPr>
              <a:t>we are Offering </a:t>
            </a:r>
          </a:p>
          <a:p>
            <a:r>
              <a:rPr lang="en" sz="1200" b="1" dirty="0">
                <a:solidFill>
                  <a:schemeClr val="bg1"/>
                </a:solidFill>
                <a:effectLst/>
                <a:latin typeface="Helvetica Neue" panose="02000503000000020004" pitchFamily="2" charset="0"/>
              </a:rPr>
              <a:t>50% off Website</a:t>
            </a:r>
          </a:p>
          <a:p>
            <a:r>
              <a:rPr lang="en" sz="1200" b="1" dirty="0">
                <a:solidFill>
                  <a:schemeClr val="bg1"/>
                </a:solidFill>
                <a:effectLst/>
                <a:latin typeface="Helvetica Neue" panose="02000503000000020004" pitchFamily="2" charset="0"/>
              </a:rPr>
              <a:t>Revamps </a:t>
            </a:r>
          </a:p>
          <a:p>
            <a:r>
              <a:rPr lang="en" sz="1200" b="1" dirty="0">
                <a:solidFill>
                  <a:schemeClr val="bg1"/>
                </a:solidFill>
                <a:effectLst/>
                <a:latin typeface="Helvetica Neue" panose="02000503000000020004" pitchFamily="2" charset="0"/>
              </a:rPr>
              <a:t>Today Only</a:t>
            </a:r>
          </a:p>
        </p:txBody>
      </p:sp>
      <p:pic>
        <p:nvPicPr>
          <p:cNvPr id="19" name="Рисунок 18">
            <a:extLst>
              <a:ext uri="{FF2B5EF4-FFF2-40B4-BE49-F238E27FC236}">
                <a16:creationId xmlns:a16="http://schemas.microsoft.com/office/drawing/2014/main" id="{78A931BA-F5BF-4348-B96E-2A12EC989A37}"/>
              </a:ext>
            </a:extLst>
          </p:cNvPr>
          <p:cNvPicPr>
            <a:picLocks noChangeAspect="1"/>
          </p:cNvPicPr>
          <p:nvPr/>
        </p:nvPicPr>
        <p:blipFill>
          <a:blip r:embed="rId5"/>
          <a:stretch>
            <a:fillRect/>
          </a:stretch>
        </p:blipFill>
        <p:spPr>
          <a:xfrm>
            <a:off x="0" y="0"/>
            <a:ext cx="12192000" cy="6858000"/>
          </a:xfrm>
          <a:prstGeom prst="rect">
            <a:avLst/>
          </a:prstGeom>
        </p:spPr>
      </p:pic>
      <p:sp>
        <p:nvSpPr>
          <p:cNvPr id="20" name="Прямоугольник 19">
            <a:extLst>
              <a:ext uri="{FF2B5EF4-FFF2-40B4-BE49-F238E27FC236}">
                <a16:creationId xmlns:a16="http://schemas.microsoft.com/office/drawing/2014/main" id="{5DC8B547-8EB6-D642-8CEE-7540EA24B421}"/>
              </a:ext>
            </a:extLst>
          </p:cNvPr>
          <p:cNvSpPr/>
          <p:nvPr/>
        </p:nvSpPr>
        <p:spPr>
          <a:xfrm>
            <a:off x="4329789" y="4906225"/>
            <a:ext cx="1360407" cy="738664"/>
          </a:xfrm>
          <a:prstGeom prst="rect">
            <a:avLst/>
          </a:prstGeom>
        </p:spPr>
        <p:txBody>
          <a:bodyPr wrap="square">
            <a:spAutoFit/>
          </a:bodyPr>
          <a:lstStyle/>
          <a:p>
            <a:r>
              <a:rPr lang="en"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site is not optimized for them</a:t>
            </a:r>
          </a:p>
        </p:txBody>
      </p:sp>
      <p:pic>
        <p:nvPicPr>
          <p:cNvPr id="16" name="Рисунок 15">
            <a:extLst>
              <a:ext uri="{FF2B5EF4-FFF2-40B4-BE49-F238E27FC236}">
                <a16:creationId xmlns:a16="http://schemas.microsoft.com/office/drawing/2014/main" id="{83224FF9-1D9C-A04C-A8C2-FDD23E0A8712}"/>
              </a:ext>
            </a:extLst>
          </p:cNvPr>
          <p:cNvPicPr>
            <a:picLocks noChangeAspect="1"/>
          </p:cNvPicPr>
          <p:nvPr/>
        </p:nvPicPr>
        <p:blipFill>
          <a:blip r:embed="rId6"/>
          <a:stretch>
            <a:fillRect/>
          </a:stretch>
        </p:blipFill>
        <p:spPr>
          <a:xfrm>
            <a:off x="0" y="0"/>
            <a:ext cx="12192000" cy="6858000"/>
          </a:xfrm>
          <a:prstGeom prst="rect">
            <a:avLst/>
          </a:prstGeom>
        </p:spPr>
      </p:pic>
      <p:sp>
        <p:nvSpPr>
          <p:cNvPr id="17" name="Прямоугольник 16">
            <a:extLst>
              <a:ext uri="{FF2B5EF4-FFF2-40B4-BE49-F238E27FC236}">
                <a16:creationId xmlns:a16="http://schemas.microsoft.com/office/drawing/2014/main" id="{A66DA29B-CA16-284C-B6B8-E7469A2075FD}"/>
              </a:ext>
            </a:extLst>
          </p:cNvPr>
          <p:cNvSpPr/>
          <p:nvPr/>
        </p:nvSpPr>
        <p:spPr>
          <a:xfrm>
            <a:off x="3109025" y="3633626"/>
            <a:ext cx="1360407" cy="738664"/>
          </a:xfrm>
          <a:prstGeom prst="rect">
            <a:avLst/>
          </a:prstGeom>
        </p:spPr>
        <p:txBody>
          <a:bodyPr wrap="square">
            <a:spAutoFit/>
          </a:bodyPr>
          <a:lstStyle/>
          <a:p>
            <a:r>
              <a:rPr lang="en" sz="1400" b="1" dirty="0">
                <a:solidFill>
                  <a:srgbClr val="454545"/>
                </a:solidFill>
                <a:effectLst/>
                <a:latin typeface="Helvetica Neue" panose="02000503000000020004" pitchFamily="2" charset="0"/>
              </a:rPr>
              <a:t>Over 50% </a:t>
            </a:r>
            <a:r>
              <a:rPr lang="en" sz="1400" dirty="0">
                <a:solidFill>
                  <a:srgbClr val="454545"/>
                </a:solidFill>
                <a:effectLst/>
                <a:latin typeface="Helvetica Neue" panose="02000503000000020004" pitchFamily="2" charset="0"/>
              </a:rPr>
              <a:t>of Website Users are on mobile</a:t>
            </a:r>
          </a:p>
        </p:txBody>
      </p:sp>
      <p:pic>
        <p:nvPicPr>
          <p:cNvPr id="7" name="Рисунок 6">
            <a:extLst>
              <a:ext uri="{FF2B5EF4-FFF2-40B4-BE49-F238E27FC236}">
                <a16:creationId xmlns:a16="http://schemas.microsoft.com/office/drawing/2014/main" id="{D493FCDA-490C-C64F-9442-C71F35850C80}"/>
              </a:ext>
            </a:extLst>
          </p:cNvPr>
          <p:cNvPicPr>
            <a:picLocks noChangeAspect="1"/>
          </p:cNvPicPr>
          <p:nvPr/>
        </p:nvPicPr>
        <p:blipFill>
          <a:blip r:embed="rId7">
            <a:extLst>
              <a:ext uri="{BEBA8EAE-BF5A-486C-A8C5-ECC9F3942E4B}">
                <a14:imgProps xmlns:a14="http://schemas.microsoft.com/office/drawing/2010/main">
                  <a14:imgLayer>
                    <a14:imgEffect>
                      <a14:colorTemperature colorTemp="3743"/>
                    </a14:imgEffect>
                    <a14:imgEffect>
                      <a14:saturation sat="197000"/>
                    </a14:imgEffect>
                  </a14:imgLayer>
                </a14:imgProps>
              </a:ext>
            </a:extLst>
          </a:blip>
          <a:stretch>
            <a:fillRect/>
          </a:stretch>
        </p:blipFill>
        <p:spPr>
          <a:xfrm>
            <a:off x="0" y="-150166"/>
            <a:ext cx="3250469" cy="2122094"/>
          </a:xfrm>
          <a:prstGeom prst="rect">
            <a:avLst/>
          </a:prstGeom>
        </p:spPr>
      </p:pic>
      <p:sp>
        <p:nvSpPr>
          <p:cNvPr id="11" name="AutoShape 4">
            <a:extLst>
              <a:ext uri="{FF2B5EF4-FFF2-40B4-BE49-F238E27FC236}">
                <a16:creationId xmlns:a16="http://schemas.microsoft.com/office/drawing/2014/main" id="{E5EE9037-DE9C-E945-BA44-4CACFB6CE724}"/>
              </a:ext>
            </a:extLst>
          </p:cNvPr>
          <p:cNvSpPr>
            <a:spLocks noChangeAspect="1" noChangeArrowheads="1"/>
          </p:cNvSpPr>
          <p:nvPr/>
        </p:nvSpPr>
        <p:spPr bwMode="auto">
          <a:xfrm>
            <a:off x="378941" y="2285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TextBox 1">
            <a:extLst>
              <a:ext uri="{FF2B5EF4-FFF2-40B4-BE49-F238E27FC236}">
                <a16:creationId xmlns:a16="http://schemas.microsoft.com/office/drawing/2014/main" id="{7133AD1E-E930-124A-9FC3-960CB01A5B3D}"/>
              </a:ext>
            </a:extLst>
          </p:cNvPr>
          <p:cNvSpPr txBox="1"/>
          <p:nvPr/>
        </p:nvSpPr>
        <p:spPr>
          <a:xfrm>
            <a:off x="683741" y="231593"/>
            <a:ext cx="2566728" cy="769441"/>
          </a:xfrm>
          <a:prstGeom prst="rect">
            <a:avLst/>
          </a:prstGeom>
          <a:noFill/>
        </p:spPr>
        <p:txBody>
          <a:bodyPr wrap="none" rtlCol="0">
            <a:spAutoFit/>
          </a:bodyPr>
          <a:lstStyle/>
          <a:p>
            <a:r>
              <a:rPr lang="en-US" sz="4400" b="1" dirty="0">
                <a:solidFill>
                  <a:schemeClr val="bg1"/>
                </a:solidFill>
                <a:effectLst>
                  <a:glow>
                    <a:srgbClr val="007DBC"/>
                  </a:glow>
                </a:effectLst>
                <a:latin typeface="Open Sans" panose="020B0606030504020204" pitchFamily="34" charset="0"/>
                <a:ea typeface="Open Sans" panose="020B0606030504020204" pitchFamily="34" charset="0"/>
                <a:cs typeface="Open Sans" panose="020B0606030504020204" pitchFamily="34" charset="0"/>
              </a:rPr>
              <a:t>WEBSITE</a:t>
            </a:r>
            <a:endParaRPr lang="ru-RU" sz="4400" b="1" dirty="0">
              <a:solidFill>
                <a:schemeClr val="bg1"/>
              </a:solidFill>
              <a:effectLst>
                <a:glow>
                  <a:srgbClr val="007DBC"/>
                </a:glow>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6" name="Рисунок 5">
            <a:extLst>
              <a:ext uri="{FF2B5EF4-FFF2-40B4-BE49-F238E27FC236}">
                <a16:creationId xmlns:a16="http://schemas.microsoft.com/office/drawing/2014/main" id="{1A4D45A4-F606-A34E-AB32-C722D8E407BF}"/>
              </a:ext>
            </a:extLst>
          </p:cNvPr>
          <p:cNvPicPr>
            <a:picLocks noChangeAspect="1"/>
          </p:cNvPicPr>
          <p:nvPr/>
        </p:nvPicPr>
        <p:blipFill>
          <a:blip r:embed="rId8"/>
          <a:stretch>
            <a:fillRect/>
          </a:stretch>
        </p:blipFill>
        <p:spPr>
          <a:xfrm>
            <a:off x="-12879" y="14610"/>
            <a:ext cx="12192000" cy="6858000"/>
          </a:xfrm>
          <a:prstGeom prst="rect">
            <a:avLst/>
          </a:prstGeom>
        </p:spPr>
      </p:pic>
      <p:sp>
        <p:nvSpPr>
          <p:cNvPr id="8" name="Прямоугольник 7">
            <a:extLst>
              <a:ext uri="{FF2B5EF4-FFF2-40B4-BE49-F238E27FC236}">
                <a16:creationId xmlns:a16="http://schemas.microsoft.com/office/drawing/2014/main" id="{9DA22F8D-EA27-F443-9186-64F8655946E0}"/>
              </a:ext>
            </a:extLst>
          </p:cNvPr>
          <p:cNvSpPr/>
          <p:nvPr/>
        </p:nvSpPr>
        <p:spPr>
          <a:xfrm>
            <a:off x="4095706" y="2259642"/>
            <a:ext cx="1828575" cy="984885"/>
          </a:xfrm>
          <a:prstGeom prst="rect">
            <a:avLst/>
          </a:prstGeom>
        </p:spPr>
        <p:txBody>
          <a:bodyPr wrap="square">
            <a:spAutoFit/>
          </a:bodyPr>
          <a:lstStyle/>
          <a:p>
            <a:pPr algn="ctr"/>
            <a:r>
              <a:rPr lang="en" sz="1600" b="1" dirty="0">
                <a:solidFill>
                  <a:schemeClr val="bg1"/>
                </a:solidFill>
                <a:effectLst/>
                <a:latin typeface="Helvetica Neue" panose="02000503000000020004" pitchFamily="2" charset="0"/>
              </a:rPr>
              <a:t>50% </a:t>
            </a:r>
            <a:r>
              <a:rPr lang="en" sz="1400" dirty="0">
                <a:solidFill>
                  <a:schemeClr val="bg1"/>
                </a:solidFill>
                <a:effectLst/>
                <a:latin typeface="Helvetica Neue" panose="02000503000000020004" pitchFamily="2" charset="0"/>
              </a:rPr>
              <a:t>Of Websites in Ireland </a:t>
            </a:r>
          </a:p>
          <a:p>
            <a:pPr algn="ctr"/>
            <a:r>
              <a:rPr lang="en" sz="1400" dirty="0">
                <a:solidFill>
                  <a:schemeClr val="bg1"/>
                </a:solidFill>
                <a:effectLst/>
                <a:latin typeface="Helvetica Neue" panose="02000503000000020004" pitchFamily="2" charset="0"/>
              </a:rPr>
              <a:t>are not mobile responsive</a:t>
            </a:r>
          </a:p>
        </p:txBody>
      </p:sp>
      <p:sp>
        <p:nvSpPr>
          <p:cNvPr id="25" name="Прямоугольник 24">
            <a:extLst>
              <a:ext uri="{FF2B5EF4-FFF2-40B4-BE49-F238E27FC236}">
                <a16:creationId xmlns:a16="http://schemas.microsoft.com/office/drawing/2014/main" id="{166EF703-3130-6441-9447-39DC619497EB}"/>
              </a:ext>
            </a:extLst>
          </p:cNvPr>
          <p:cNvSpPr/>
          <p:nvPr/>
        </p:nvSpPr>
        <p:spPr>
          <a:xfrm>
            <a:off x="7644877" y="2156297"/>
            <a:ext cx="6096000" cy="3693319"/>
          </a:xfrm>
          <a:prstGeom prst="rect">
            <a:avLst/>
          </a:prstGeom>
        </p:spPr>
        <p:txBody>
          <a:bodyPr>
            <a:spAutoFit/>
          </a:bodyPr>
          <a:lstStyle/>
          <a:p>
            <a:pPr marL="285750" indent="-285750">
              <a:buFont typeface="Wingdings" pitchFamily="2" charset="2"/>
              <a:buChar char="Ø"/>
            </a:pPr>
            <a:r>
              <a:rPr lang="en" dirty="0">
                <a:solidFill>
                  <a:schemeClr val="bg2">
                    <a:lumMod val="25000"/>
                  </a:schemeClr>
                </a:solidFill>
                <a:effectLst/>
                <a:latin typeface="Helvetica Neue" panose="02000503000000020004" pitchFamily="2" charset="0"/>
              </a:rPr>
              <a:t>You will have </a:t>
            </a:r>
            <a:r>
              <a:rPr lang="en" b="1" dirty="0">
                <a:solidFill>
                  <a:schemeClr val="bg2">
                    <a:lumMod val="25000"/>
                  </a:schemeClr>
                </a:solidFill>
                <a:effectLst/>
                <a:latin typeface="Helvetica Neue" panose="02000503000000020004" pitchFamily="2" charset="0"/>
              </a:rPr>
              <a:t>one of the best</a:t>
            </a:r>
            <a:r>
              <a:rPr lang="en" dirty="0">
                <a:solidFill>
                  <a:schemeClr val="bg2">
                    <a:lumMod val="25000"/>
                  </a:schemeClr>
                </a:solidFill>
                <a:effectLst/>
                <a:latin typeface="Helvetica Neue" panose="02000503000000020004" pitchFamily="2" charset="0"/>
              </a:rPr>
              <a:t> </a:t>
            </a:r>
          </a:p>
          <a:p>
            <a:r>
              <a:rPr lang="en" dirty="0">
                <a:solidFill>
                  <a:schemeClr val="bg2">
                    <a:lumMod val="25000"/>
                  </a:schemeClr>
                </a:solidFill>
                <a:effectLst/>
                <a:latin typeface="Helvetica Neue" panose="02000503000000020004" pitchFamily="2" charset="0"/>
              </a:rPr>
              <a:t>websites in the country</a:t>
            </a:r>
          </a:p>
          <a:p>
            <a:endParaRPr lang="en" dirty="0">
              <a:solidFill>
                <a:schemeClr val="bg2">
                  <a:lumMod val="25000"/>
                </a:schemeClr>
              </a:solidFill>
              <a:effectLst/>
              <a:latin typeface="Helvetica Neue" panose="02000503000000020004" pitchFamily="2" charset="0"/>
            </a:endParaRPr>
          </a:p>
          <a:p>
            <a:pPr marL="285750" indent="-285750">
              <a:buFont typeface="Wingdings" pitchFamily="2" charset="2"/>
              <a:buChar char="Ø"/>
            </a:pPr>
            <a:r>
              <a:rPr lang="en" dirty="0">
                <a:solidFill>
                  <a:schemeClr val="bg2">
                    <a:lumMod val="25000"/>
                  </a:schemeClr>
                </a:solidFill>
                <a:effectLst/>
                <a:latin typeface="Helvetica Neue" panose="02000503000000020004" pitchFamily="2" charset="0"/>
              </a:rPr>
              <a:t>Our Websites are </a:t>
            </a:r>
            <a:r>
              <a:rPr lang="en" b="1" dirty="0" err="1">
                <a:solidFill>
                  <a:schemeClr val="bg2">
                    <a:lumMod val="25000"/>
                  </a:schemeClr>
                </a:solidFill>
                <a:effectLst/>
                <a:latin typeface="Helvetica Neue" panose="02000503000000020004" pitchFamily="2" charset="0"/>
              </a:rPr>
              <a:t>wordpress</a:t>
            </a:r>
            <a:r>
              <a:rPr lang="en" b="1" dirty="0">
                <a:solidFill>
                  <a:schemeClr val="bg2">
                    <a:lumMod val="25000"/>
                  </a:schemeClr>
                </a:solidFill>
                <a:effectLst/>
                <a:latin typeface="Helvetica Neue" panose="02000503000000020004" pitchFamily="2" charset="0"/>
              </a:rPr>
              <a:t> built</a:t>
            </a:r>
          </a:p>
          <a:p>
            <a:endParaRPr lang="en" dirty="0">
              <a:solidFill>
                <a:schemeClr val="bg2">
                  <a:lumMod val="25000"/>
                </a:schemeClr>
              </a:solidFill>
              <a:effectLst/>
              <a:latin typeface="Helvetica Neue" panose="02000503000000020004" pitchFamily="2" charset="0"/>
            </a:endParaRPr>
          </a:p>
          <a:p>
            <a:pPr marL="285750" indent="-285750">
              <a:buFont typeface="Wingdings" pitchFamily="2" charset="2"/>
              <a:buChar char="Ø"/>
            </a:pPr>
            <a:r>
              <a:rPr lang="en" dirty="0" err="1">
                <a:solidFill>
                  <a:schemeClr val="bg2">
                    <a:lumMod val="25000"/>
                  </a:schemeClr>
                </a:solidFill>
                <a:effectLst/>
                <a:latin typeface="Helvetica Neue" panose="02000503000000020004" pitchFamily="2" charset="0"/>
              </a:rPr>
              <a:t>Wordpress</a:t>
            </a:r>
            <a:r>
              <a:rPr lang="en" dirty="0">
                <a:solidFill>
                  <a:schemeClr val="bg2">
                    <a:lumMod val="25000"/>
                  </a:schemeClr>
                </a:solidFill>
                <a:effectLst/>
                <a:latin typeface="Helvetica Neue" panose="02000503000000020004" pitchFamily="2" charset="0"/>
              </a:rPr>
              <a:t> is an open source content </a:t>
            </a:r>
          </a:p>
          <a:p>
            <a:r>
              <a:rPr lang="en" dirty="0">
                <a:solidFill>
                  <a:schemeClr val="bg2">
                    <a:lumMod val="25000"/>
                  </a:schemeClr>
                </a:solidFill>
                <a:effectLst/>
                <a:latin typeface="Helvetica Neue" panose="02000503000000020004" pitchFamily="2" charset="0"/>
              </a:rPr>
              <a:t>management system which </a:t>
            </a:r>
            <a:r>
              <a:rPr lang="en" b="1" dirty="0">
                <a:solidFill>
                  <a:schemeClr val="bg2">
                    <a:lumMod val="25000"/>
                  </a:schemeClr>
                </a:solidFill>
                <a:effectLst/>
                <a:latin typeface="Helvetica Neue" panose="02000503000000020004" pitchFamily="2" charset="0"/>
              </a:rPr>
              <a:t>can have </a:t>
            </a:r>
          </a:p>
          <a:p>
            <a:r>
              <a:rPr lang="en" b="1" dirty="0">
                <a:solidFill>
                  <a:schemeClr val="bg2">
                    <a:lumMod val="25000"/>
                  </a:schemeClr>
                </a:solidFill>
                <a:effectLst/>
                <a:latin typeface="Helvetica Neue" panose="02000503000000020004" pitchFamily="2" charset="0"/>
              </a:rPr>
              <a:t>multiple users</a:t>
            </a:r>
            <a:r>
              <a:rPr lang="en" dirty="0">
                <a:solidFill>
                  <a:schemeClr val="bg2">
                    <a:lumMod val="25000"/>
                  </a:schemeClr>
                </a:solidFill>
                <a:effectLst/>
                <a:latin typeface="Helvetica Neue" panose="02000503000000020004" pitchFamily="2" charset="0"/>
              </a:rPr>
              <a:t> who can easily </a:t>
            </a:r>
          </a:p>
          <a:p>
            <a:r>
              <a:rPr lang="en" dirty="0">
                <a:solidFill>
                  <a:schemeClr val="bg2">
                    <a:lumMod val="25000"/>
                  </a:schemeClr>
                </a:solidFill>
                <a:effectLst/>
                <a:latin typeface="Helvetica Neue" panose="02000503000000020004" pitchFamily="2" charset="0"/>
              </a:rPr>
              <a:t>update the content.</a:t>
            </a:r>
          </a:p>
          <a:p>
            <a:endParaRPr lang="en" dirty="0">
              <a:solidFill>
                <a:schemeClr val="bg2">
                  <a:lumMod val="25000"/>
                </a:schemeClr>
              </a:solidFill>
              <a:effectLst/>
              <a:latin typeface="Helvetica Neue" panose="02000503000000020004" pitchFamily="2" charset="0"/>
            </a:endParaRPr>
          </a:p>
          <a:p>
            <a:pPr marL="285750" indent="-285750">
              <a:buFont typeface="Wingdings" pitchFamily="2" charset="2"/>
              <a:buChar char="Ø"/>
            </a:pPr>
            <a:r>
              <a:rPr lang="en" dirty="0" err="1">
                <a:solidFill>
                  <a:schemeClr val="bg2">
                    <a:lumMod val="25000"/>
                  </a:schemeClr>
                </a:solidFill>
                <a:effectLst/>
                <a:latin typeface="Helvetica Neue" panose="02000503000000020004" pitchFamily="2" charset="0"/>
              </a:rPr>
              <a:t>Envato</a:t>
            </a:r>
            <a:r>
              <a:rPr lang="en" dirty="0">
                <a:solidFill>
                  <a:schemeClr val="bg2">
                    <a:lumMod val="25000"/>
                  </a:schemeClr>
                </a:solidFill>
                <a:effectLst/>
                <a:latin typeface="Helvetica Neue" panose="02000503000000020004" pitchFamily="2" charset="0"/>
              </a:rPr>
              <a:t> Marketplace has purpose </a:t>
            </a:r>
          </a:p>
          <a:p>
            <a:r>
              <a:rPr lang="en" b="1" dirty="0">
                <a:solidFill>
                  <a:schemeClr val="bg2">
                    <a:lumMod val="25000"/>
                  </a:schemeClr>
                </a:solidFill>
                <a:effectLst/>
                <a:latin typeface="Helvetica Neue" panose="02000503000000020004" pitchFamily="2" charset="0"/>
              </a:rPr>
              <a:t>built themes that are high quality </a:t>
            </a:r>
          </a:p>
          <a:p>
            <a:r>
              <a:rPr lang="en" dirty="0">
                <a:solidFill>
                  <a:schemeClr val="bg2">
                    <a:lumMod val="25000"/>
                  </a:schemeClr>
                </a:solidFill>
                <a:effectLst/>
                <a:latin typeface="Helvetica Neue" panose="02000503000000020004" pitchFamily="2" charset="0"/>
              </a:rPr>
              <a:t>and easy to implement</a:t>
            </a:r>
            <a:r>
              <a:rPr lang="en" dirty="0">
                <a:solidFill>
                  <a:srgbClr val="454545"/>
                </a:solidFill>
                <a:effectLst/>
                <a:latin typeface="Helvetica Neue" panose="02000503000000020004" pitchFamily="2" charset="0"/>
              </a:rPr>
              <a:t>.</a:t>
            </a:r>
          </a:p>
        </p:txBody>
      </p:sp>
    </p:spTree>
    <p:extLst>
      <p:ext uri="{BB962C8B-B14F-4D97-AF65-F5344CB8AC3E}">
        <p14:creationId xmlns:p14="http://schemas.microsoft.com/office/powerpoint/2010/main" val="267351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edge">
                                      <p:cBhvr>
                                        <p:cTn id="26" dur="2000"/>
                                        <p:tgtEl>
                                          <p:spTgt spid="16"/>
                                        </p:tgtEl>
                                      </p:cBhvr>
                                    </p:animEffect>
                                  </p:childTnLst>
                                </p:cTn>
                              </p:par>
                              <p:par>
                                <p:cTn id="27" presetID="2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edge">
                                      <p:cBhvr>
                                        <p:cTn id="29" dur="2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edge">
                                      <p:cBhvr>
                                        <p:cTn id="34" dur="2000"/>
                                        <p:tgtEl>
                                          <p:spTgt spid="20"/>
                                        </p:tgtEl>
                                      </p:cBhvr>
                                    </p:animEffect>
                                  </p:childTnLst>
                                </p:cTn>
                              </p:par>
                              <p:par>
                                <p:cTn id="35" presetID="2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edge">
                                      <p:cBhvr>
                                        <p:cTn id="37" dur="2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heel(1)">
                                      <p:cBhvr>
                                        <p:cTn id="42" dur="2000"/>
                                        <p:tgtEl>
                                          <p:spTgt spid="24"/>
                                        </p:tgtEl>
                                      </p:cBhvr>
                                    </p:animEffect>
                                  </p:childTnLst>
                                </p:cTn>
                              </p:par>
                              <p:par>
                                <p:cTn id="43" presetID="21" presetClass="entr" presetSubtype="1"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heel(1)">
                                      <p:cBhvr>
                                        <p:cTn id="45" dur="20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nodeType="clickEffect">
                                  <p:stCondLst>
                                    <p:cond delay="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additive="base">
                                        <p:cTn id="5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5">
                                            <p:txEl>
                                              <p:pRg st="0" end="0"/>
                                            </p:txEl>
                                          </p:spTgt>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25">
                                            <p:txEl>
                                              <p:pRg st="1" end="1"/>
                                            </p:txEl>
                                          </p:spTgt>
                                        </p:tgtEl>
                                        <p:attrNameLst>
                                          <p:attrName>style.visibility</p:attrName>
                                        </p:attrNameLst>
                                      </p:cBhvr>
                                      <p:to>
                                        <p:strVal val="visible"/>
                                      </p:to>
                                    </p:set>
                                    <p:anim calcmode="lin" valueType="num">
                                      <p:cBhvr additive="base">
                                        <p:cTn id="54" dur="500" fill="hold"/>
                                        <p:tgtEl>
                                          <p:spTgt spid="25">
                                            <p:txEl>
                                              <p:pRg st="1" end="1"/>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2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nodeType="clickEffect">
                                  <p:stCondLst>
                                    <p:cond delay="0"/>
                                  </p:stCondLst>
                                  <p:childTnLst>
                                    <p:set>
                                      <p:cBhvr>
                                        <p:cTn id="59" dur="1" fill="hold">
                                          <p:stCondLst>
                                            <p:cond delay="0"/>
                                          </p:stCondLst>
                                        </p:cTn>
                                        <p:tgtEl>
                                          <p:spTgt spid="25">
                                            <p:txEl>
                                              <p:pRg st="3" end="3"/>
                                            </p:txEl>
                                          </p:spTgt>
                                        </p:tgtEl>
                                        <p:attrNameLst>
                                          <p:attrName>style.visibility</p:attrName>
                                        </p:attrNameLst>
                                      </p:cBhvr>
                                      <p:to>
                                        <p:strVal val="visible"/>
                                      </p:to>
                                    </p:set>
                                    <p:anim calcmode="lin" valueType="num">
                                      <p:cBhvr additive="base">
                                        <p:cTn id="60" dur="500" fill="hold"/>
                                        <p:tgtEl>
                                          <p:spTgt spid="25">
                                            <p:txEl>
                                              <p:pRg st="3" end="3"/>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2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nodeType="clickEffect">
                                  <p:stCondLst>
                                    <p:cond delay="0"/>
                                  </p:stCondLst>
                                  <p:childTnLst>
                                    <p:set>
                                      <p:cBhvr>
                                        <p:cTn id="65" dur="1" fill="hold">
                                          <p:stCondLst>
                                            <p:cond delay="0"/>
                                          </p:stCondLst>
                                        </p:cTn>
                                        <p:tgtEl>
                                          <p:spTgt spid="25">
                                            <p:txEl>
                                              <p:pRg st="5" end="5"/>
                                            </p:txEl>
                                          </p:spTgt>
                                        </p:tgtEl>
                                        <p:attrNameLst>
                                          <p:attrName>style.visibility</p:attrName>
                                        </p:attrNameLst>
                                      </p:cBhvr>
                                      <p:to>
                                        <p:strVal val="visible"/>
                                      </p:to>
                                    </p:set>
                                    <p:anim calcmode="lin" valueType="num">
                                      <p:cBhvr additive="base">
                                        <p:cTn id="66" dur="500" fill="hold"/>
                                        <p:tgtEl>
                                          <p:spTgt spid="25">
                                            <p:txEl>
                                              <p:pRg st="5" end="5"/>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25">
                                            <p:txEl>
                                              <p:pRg st="5" end="5"/>
                                            </p:txEl>
                                          </p:spTgt>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25">
                                            <p:txEl>
                                              <p:pRg st="6" end="6"/>
                                            </p:txEl>
                                          </p:spTgt>
                                        </p:tgtEl>
                                        <p:attrNameLst>
                                          <p:attrName>style.visibility</p:attrName>
                                        </p:attrNameLst>
                                      </p:cBhvr>
                                      <p:to>
                                        <p:strVal val="visible"/>
                                      </p:to>
                                    </p:set>
                                    <p:anim calcmode="lin" valueType="num">
                                      <p:cBhvr additive="base">
                                        <p:cTn id="70" dur="500" fill="hold"/>
                                        <p:tgtEl>
                                          <p:spTgt spid="25">
                                            <p:txEl>
                                              <p:pRg st="6" end="6"/>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25">
                                            <p:txEl>
                                              <p:pRg st="6" end="6"/>
                                            </p:txEl>
                                          </p:spTgt>
                                        </p:tgtEl>
                                        <p:attrNameLst>
                                          <p:attrName>ppt_y</p:attrName>
                                        </p:attrNameLst>
                                      </p:cBhvr>
                                      <p:tavLst>
                                        <p:tav tm="0">
                                          <p:val>
                                            <p:strVal val="#ppt_y"/>
                                          </p:val>
                                        </p:tav>
                                        <p:tav tm="100000">
                                          <p:val>
                                            <p:strVal val="#ppt_y"/>
                                          </p:val>
                                        </p:tav>
                                      </p:tavLst>
                                    </p:anim>
                                  </p:childTnLst>
                                </p:cTn>
                              </p:par>
                              <p:par>
                                <p:cTn id="72" presetID="2" presetClass="entr" presetSubtype="2" fill="hold" nodeType="withEffect">
                                  <p:stCondLst>
                                    <p:cond delay="0"/>
                                  </p:stCondLst>
                                  <p:childTnLst>
                                    <p:set>
                                      <p:cBhvr>
                                        <p:cTn id="73" dur="1" fill="hold">
                                          <p:stCondLst>
                                            <p:cond delay="0"/>
                                          </p:stCondLst>
                                        </p:cTn>
                                        <p:tgtEl>
                                          <p:spTgt spid="25">
                                            <p:txEl>
                                              <p:pRg st="7" end="7"/>
                                            </p:txEl>
                                          </p:spTgt>
                                        </p:tgtEl>
                                        <p:attrNameLst>
                                          <p:attrName>style.visibility</p:attrName>
                                        </p:attrNameLst>
                                      </p:cBhvr>
                                      <p:to>
                                        <p:strVal val="visible"/>
                                      </p:to>
                                    </p:set>
                                    <p:anim calcmode="lin" valueType="num">
                                      <p:cBhvr additive="base">
                                        <p:cTn id="74" dur="500" fill="hold"/>
                                        <p:tgtEl>
                                          <p:spTgt spid="25">
                                            <p:txEl>
                                              <p:pRg st="7" end="7"/>
                                            </p:txEl>
                                          </p:spTgt>
                                        </p:tgtEl>
                                        <p:attrNameLst>
                                          <p:attrName>ppt_x</p:attrName>
                                        </p:attrNameLst>
                                      </p:cBhvr>
                                      <p:tavLst>
                                        <p:tav tm="0">
                                          <p:val>
                                            <p:strVal val="1+#ppt_w/2"/>
                                          </p:val>
                                        </p:tav>
                                        <p:tav tm="100000">
                                          <p:val>
                                            <p:strVal val="#ppt_x"/>
                                          </p:val>
                                        </p:tav>
                                      </p:tavLst>
                                    </p:anim>
                                    <p:anim calcmode="lin" valueType="num">
                                      <p:cBhvr additive="base">
                                        <p:cTn id="75" dur="500" fill="hold"/>
                                        <p:tgtEl>
                                          <p:spTgt spid="25">
                                            <p:txEl>
                                              <p:pRg st="7" end="7"/>
                                            </p:txEl>
                                          </p:spTgt>
                                        </p:tgtEl>
                                        <p:attrNameLst>
                                          <p:attrName>ppt_y</p:attrName>
                                        </p:attrNameLst>
                                      </p:cBhvr>
                                      <p:tavLst>
                                        <p:tav tm="0">
                                          <p:val>
                                            <p:strVal val="#ppt_y"/>
                                          </p:val>
                                        </p:tav>
                                        <p:tav tm="100000">
                                          <p:val>
                                            <p:strVal val="#ppt_y"/>
                                          </p:val>
                                        </p:tav>
                                      </p:tavLst>
                                    </p:anim>
                                  </p:childTnLst>
                                </p:cTn>
                              </p:par>
                              <p:par>
                                <p:cTn id="76" presetID="2" presetClass="entr" presetSubtype="2" fill="hold" nodeType="withEffect">
                                  <p:stCondLst>
                                    <p:cond delay="0"/>
                                  </p:stCondLst>
                                  <p:childTnLst>
                                    <p:set>
                                      <p:cBhvr>
                                        <p:cTn id="77" dur="1" fill="hold">
                                          <p:stCondLst>
                                            <p:cond delay="0"/>
                                          </p:stCondLst>
                                        </p:cTn>
                                        <p:tgtEl>
                                          <p:spTgt spid="25">
                                            <p:txEl>
                                              <p:pRg st="8" end="8"/>
                                            </p:txEl>
                                          </p:spTgt>
                                        </p:tgtEl>
                                        <p:attrNameLst>
                                          <p:attrName>style.visibility</p:attrName>
                                        </p:attrNameLst>
                                      </p:cBhvr>
                                      <p:to>
                                        <p:strVal val="visible"/>
                                      </p:to>
                                    </p:set>
                                    <p:anim calcmode="lin" valueType="num">
                                      <p:cBhvr additive="base">
                                        <p:cTn id="78" dur="500" fill="hold"/>
                                        <p:tgtEl>
                                          <p:spTgt spid="25">
                                            <p:txEl>
                                              <p:pRg st="8" end="8"/>
                                            </p:txEl>
                                          </p:spTgt>
                                        </p:tgtEl>
                                        <p:attrNameLst>
                                          <p:attrName>ppt_x</p:attrName>
                                        </p:attrNameLst>
                                      </p:cBhvr>
                                      <p:tavLst>
                                        <p:tav tm="0">
                                          <p:val>
                                            <p:strVal val="1+#ppt_w/2"/>
                                          </p:val>
                                        </p:tav>
                                        <p:tav tm="100000">
                                          <p:val>
                                            <p:strVal val="#ppt_x"/>
                                          </p:val>
                                        </p:tav>
                                      </p:tavLst>
                                    </p:anim>
                                    <p:anim calcmode="lin" valueType="num">
                                      <p:cBhvr additive="base">
                                        <p:cTn id="79" dur="500" fill="hold"/>
                                        <p:tgtEl>
                                          <p:spTgt spid="2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2" fill="hold" nodeType="clickEffect">
                                  <p:stCondLst>
                                    <p:cond delay="0"/>
                                  </p:stCondLst>
                                  <p:childTnLst>
                                    <p:set>
                                      <p:cBhvr>
                                        <p:cTn id="83" dur="1" fill="hold">
                                          <p:stCondLst>
                                            <p:cond delay="0"/>
                                          </p:stCondLst>
                                        </p:cTn>
                                        <p:tgtEl>
                                          <p:spTgt spid="25">
                                            <p:txEl>
                                              <p:pRg st="10" end="10"/>
                                            </p:txEl>
                                          </p:spTgt>
                                        </p:tgtEl>
                                        <p:attrNameLst>
                                          <p:attrName>style.visibility</p:attrName>
                                        </p:attrNameLst>
                                      </p:cBhvr>
                                      <p:to>
                                        <p:strVal val="visible"/>
                                      </p:to>
                                    </p:set>
                                    <p:anim calcmode="lin" valueType="num">
                                      <p:cBhvr additive="base">
                                        <p:cTn id="84" dur="500" fill="hold"/>
                                        <p:tgtEl>
                                          <p:spTgt spid="25">
                                            <p:txEl>
                                              <p:pRg st="10" end="10"/>
                                            </p:txEl>
                                          </p:spTgt>
                                        </p:tgtEl>
                                        <p:attrNameLst>
                                          <p:attrName>ppt_x</p:attrName>
                                        </p:attrNameLst>
                                      </p:cBhvr>
                                      <p:tavLst>
                                        <p:tav tm="0">
                                          <p:val>
                                            <p:strVal val="1+#ppt_w/2"/>
                                          </p:val>
                                        </p:tav>
                                        <p:tav tm="100000">
                                          <p:val>
                                            <p:strVal val="#ppt_x"/>
                                          </p:val>
                                        </p:tav>
                                      </p:tavLst>
                                    </p:anim>
                                    <p:anim calcmode="lin" valueType="num">
                                      <p:cBhvr additive="base">
                                        <p:cTn id="85" dur="500" fill="hold"/>
                                        <p:tgtEl>
                                          <p:spTgt spid="25">
                                            <p:txEl>
                                              <p:pRg st="10" end="10"/>
                                            </p:txEl>
                                          </p:spTgt>
                                        </p:tgtEl>
                                        <p:attrNameLst>
                                          <p:attrName>ppt_y</p:attrName>
                                        </p:attrNameLst>
                                      </p:cBhvr>
                                      <p:tavLst>
                                        <p:tav tm="0">
                                          <p:val>
                                            <p:strVal val="#ppt_y"/>
                                          </p:val>
                                        </p:tav>
                                        <p:tav tm="100000">
                                          <p:val>
                                            <p:strVal val="#ppt_y"/>
                                          </p:val>
                                        </p:tav>
                                      </p:tavLst>
                                    </p:anim>
                                  </p:childTnLst>
                                </p:cTn>
                              </p:par>
                              <p:par>
                                <p:cTn id="86" presetID="2" presetClass="entr" presetSubtype="2" fill="hold" nodeType="withEffect">
                                  <p:stCondLst>
                                    <p:cond delay="0"/>
                                  </p:stCondLst>
                                  <p:childTnLst>
                                    <p:set>
                                      <p:cBhvr>
                                        <p:cTn id="87" dur="1" fill="hold">
                                          <p:stCondLst>
                                            <p:cond delay="0"/>
                                          </p:stCondLst>
                                        </p:cTn>
                                        <p:tgtEl>
                                          <p:spTgt spid="25">
                                            <p:txEl>
                                              <p:pRg st="11" end="11"/>
                                            </p:txEl>
                                          </p:spTgt>
                                        </p:tgtEl>
                                        <p:attrNameLst>
                                          <p:attrName>style.visibility</p:attrName>
                                        </p:attrNameLst>
                                      </p:cBhvr>
                                      <p:to>
                                        <p:strVal val="visible"/>
                                      </p:to>
                                    </p:set>
                                    <p:anim calcmode="lin" valueType="num">
                                      <p:cBhvr additive="base">
                                        <p:cTn id="88" dur="500" fill="hold"/>
                                        <p:tgtEl>
                                          <p:spTgt spid="25">
                                            <p:txEl>
                                              <p:pRg st="11" end="11"/>
                                            </p:txEl>
                                          </p:spTgt>
                                        </p:tgtEl>
                                        <p:attrNameLst>
                                          <p:attrName>ppt_x</p:attrName>
                                        </p:attrNameLst>
                                      </p:cBhvr>
                                      <p:tavLst>
                                        <p:tav tm="0">
                                          <p:val>
                                            <p:strVal val="1+#ppt_w/2"/>
                                          </p:val>
                                        </p:tav>
                                        <p:tav tm="100000">
                                          <p:val>
                                            <p:strVal val="#ppt_x"/>
                                          </p:val>
                                        </p:tav>
                                      </p:tavLst>
                                    </p:anim>
                                    <p:anim calcmode="lin" valueType="num">
                                      <p:cBhvr additive="base">
                                        <p:cTn id="89" dur="500" fill="hold"/>
                                        <p:tgtEl>
                                          <p:spTgt spid="25">
                                            <p:txEl>
                                              <p:pRg st="11" end="11"/>
                                            </p:txEl>
                                          </p:spTgt>
                                        </p:tgtEl>
                                        <p:attrNameLst>
                                          <p:attrName>ppt_y</p:attrName>
                                        </p:attrNameLst>
                                      </p:cBhvr>
                                      <p:tavLst>
                                        <p:tav tm="0">
                                          <p:val>
                                            <p:strVal val="#ppt_y"/>
                                          </p:val>
                                        </p:tav>
                                        <p:tav tm="100000">
                                          <p:val>
                                            <p:strVal val="#ppt_y"/>
                                          </p:val>
                                        </p:tav>
                                      </p:tavLst>
                                    </p:anim>
                                  </p:childTnLst>
                                </p:cTn>
                              </p:par>
                              <p:par>
                                <p:cTn id="90" presetID="2" presetClass="entr" presetSubtype="2" fill="hold" nodeType="withEffect">
                                  <p:stCondLst>
                                    <p:cond delay="0"/>
                                  </p:stCondLst>
                                  <p:childTnLst>
                                    <p:set>
                                      <p:cBhvr>
                                        <p:cTn id="91" dur="1" fill="hold">
                                          <p:stCondLst>
                                            <p:cond delay="0"/>
                                          </p:stCondLst>
                                        </p:cTn>
                                        <p:tgtEl>
                                          <p:spTgt spid="25">
                                            <p:txEl>
                                              <p:pRg st="12" end="12"/>
                                            </p:txEl>
                                          </p:spTgt>
                                        </p:tgtEl>
                                        <p:attrNameLst>
                                          <p:attrName>style.visibility</p:attrName>
                                        </p:attrNameLst>
                                      </p:cBhvr>
                                      <p:to>
                                        <p:strVal val="visible"/>
                                      </p:to>
                                    </p:set>
                                    <p:anim calcmode="lin" valueType="num">
                                      <p:cBhvr additive="base">
                                        <p:cTn id="92" dur="500" fill="hold"/>
                                        <p:tgtEl>
                                          <p:spTgt spid="25">
                                            <p:txEl>
                                              <p:pRg st="12" end="12"/>
                                            </p:txEl>
                                          </p:spTgt>
                                        </p:tgtEl>
                                        <p:attrNameLst>
                                          <p:attrName>ppt_x</p:attrName>
                                        </p:attrNameLst>
                                      </p:cBhvr>
                                      <p:tavLst>
                                        <p:tav tm="0">
                                          <p:val>
                                            <p:strVal val="1+#ppt_w/2"/>
                                          </p:val>
                                        </p:tav>
                                        <p:tav tm="100000">
                                          <p:val>
                                            <p:strVal val="#ppt_x"/>
                                          </p:val>
                                        </p:tav>
                                      </p:tavLst>
                                    </p:anim>
                                    <p:anim calcmode="lin" valueType="num">
                                      <p:cBhvr additive="base">
                                        <p:cTn id="93" dur="500" fill="hold"/>
                                        <p:tgtEl>
                                          <p:spTgt spid="25">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0" grpId="0"/>
      <p:bldP spid="17" grpId="0"/>
      <p:bldP spid="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a14:imgEffect>
                      <a14:colorTemperature colorTemp="6459"/>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D493FCDA-490C-C64F-9442-C71F35850C80}"/>
              </a:ext>
            </a:extLst>
          </p:cNvPr>
          <p:cNvPicPr>
            <a:picLocks noChangeAspect="1"/>
          </p:cNvPicPr>
          <p:nvPr/>
        </p:nvPicPr>
        <p:blipFill>
          <a:blip r:embed="rId4">
            <a:extLst>
              <a:ext uri="{BEBA8EAE-BF5A-486C-A8C5-ECC9F3942E4B}">
                <a14:imgProps xmlns:a14="http://schemas.microsoft.com/office/drawing/2010/main">
                  <a14:imgLayer>
                    <a14:imgEffect>
                      <a14:colorTemperature colorTemp="3743"/>
                    </a14:imgEffect>
                    <a14:imgEffect>
                      <a14:saturation sat="197000"/>
                    </a14:imgEffect>
                  </a14:imgLayer>
                </a14:imgProps>
              </a:ext>
            </a:extLst>
          </a:blip>
          <a:stretch>
            <a:fillRect/>
          </a:stretch>
        </p:blipFill>
        <p:spPr>
          <a:xfrm>
            <a:off x="0" y="-150166"/>
            <a:ext cx="3250469" cy="2122094"/>
          </a:xfrm>
          <a:prstGeom prst="rect">
            <a:avLst/>
          </a:prstGeom>
        </p:spPr>
      </p:pic>
      <p:sp>
        <p:nvSpPr>
          <p:cNvPr id="2" name="TextBox 1">
            <a:extLst>
              <a:ext uri="{FF2B5EF4-FFF2-40B4-BE49-F238E27FC236}">
                <a16:creationId xmlns:a16="http://schemas.microsoft.com/office/drawing/2014/main" id="{7133AD1E-E930-124A-9FC3-960CB01A5B3D}"/>
              </a:ext>
            </a:extLst>
          </p:cNvPr>
          <p:cNvSpPr txBox="1"/>
          <p:nvPr/>
        </p:nvSpPr>
        <p:spPr>
          <a:xfrm>
            <a:off x="378941" y="261711"/>
            <a:ext cx="2813206" cy="707886"/>
          </a:xfrm>
          <a:prstGeom prst="rect">
            <a:avLst/>
          </a:prstGeom>
          <a:noFill/>
        </p:spPr>
        <p:txBody>
          <a:bodyPr wrap="none" rtlCol="0">
            <a:spAutoFit/>
          </a:bodyPr>
          <a:lstStyle/>
          <a:p>
            <a:r>
              <a:rPr lang="en"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ADWORDS</a:t>
            </a:r>
          </a:p>
        </p:txBody>
      </p:sp>
      <p:sp>
        <p:nvSpPr>
          <p:cNvPr id="4" name="Прямоугольник 3">
            <a:extLst>
              <a:ext uri="{FF2B5EF4-FFF2-40B4-BE49-F238E27FC236}">
                <a16:creationId xmlns:a16="http://schemas.microsoft.com/office/drawing/2014/main" id="{C036E280-56D2-AA45-AEA1-C09F4A385D99}"/>
              </a:ext>
            </a:extLst>
          </p:cNvPr>
          <p:cNvSpPr/>
          <p:nvPr/>
        </p:nvSpPr>
        <p:spPr>
          <a:xfrm>
            <a:off x="3756338" y="3150600"/>
            <a:ext cx="4537656" cy="2862322"/>
          </a:xfrm>
          <a:prstGeom prst="rect">
            <a:avLst/>
          </a:prstGeom>
        </p:spPr>
        <p:txBody>
          <a:bodyPr wrap="square">
            <a:spAutoFit/>
          </a:bodyPr>
          <a:lstStyle/>
          <a:p>
            <a:endParaRPr lang="en" dirty="0">
              <a:solidFill>
                <a:srgbClr val="454545"/>
              </a:solidFill>
              <a:effectLst/>
              <a:latin typeface="Helvetica Neue" panose="02000503000000020004" pitchFamily="2" charset="0"/>
            </a:endParaRPr>
          </a:p>
          <a:p>
            <a:pPr marL="285750" indent="-285750">
              <a:buFont typeface="Arial" panose="020B0604020202020204" pitchFamily="34" charset="0"/>
              <a:buChar char="•"/>
            </a:pPr>
            <a:r>
              <a:rPr lang="en" dirty="0">
                <a:solidFill>
                  <a:srgbClr val="454545"/>
                </a:solidFill>
                <a:effectLst/>
                <a:latin typeface="Helvetica Neue" panose="02000503000000020004" pitchFamily="2" charset="0"/>
              </a:rPr>
              <a:t>Google </a:t>
            </a:r>
            <a:r>
              <a:rPr lang="en" dirty="0" err="1">
                <a:solidFill>
                  <a:srgbClr val="454545"/>
                </a:solidFill>
                <a:effectLst/>
                <a:latin typeface="Helvetica Neue" panose="02000503000000020004" pitchFamily="2" charset="0"/>
              </a:rPr>
              <a:t>Adwords</a:t>
            </a:r>
            <a:r>
              <a:rPr lang="en" dirty="0">
                <a:solidFill>
                  <a:srgbClr val="454545"/>
                </a:solidFill>
                <a:effectLst/>
                <a:latin typeface="Helvetica Neue" panose="02000503000000020004" pitchFamily="2" charset="0"/>
              </a:rPr>
              <a:t> is the most effective advertising platform in the world.</a:t>
            </a:r>
          </a:p>
          <a:p>
            <a:pPr marL="285750" indent="-285750">
              <a:buFont typeface="Arial" panose="020B0604020202020204" pitchFamily="34" charset="0"/>
              <a:buChar char="•"/>
            </a:pPr>
            <a:endParaRPr lang="en" dirty="0">
              <a:solidFill>
                <a:srgbClr val="454545"/>
              </a:solidFill>
              <a:effectLst/>
              <a:latin typeface="Helvetica Neue" panose="02000503000000020004" pitchFamily="2" charset="0"/>
            </a:endParaRPr>
          </a:p>
          <a:p>
            <a:pPr marL="285750" indent="-285750">
              <a:buFont typeface="Arial" panose="020B0604020202020204" pitchFamily="34" charset="0"/>
              <a:buChar char="•"/>
            </a:pPr>
            <a:r>
              <a:rPr lang="en" dirty="0">
                <a:solidFill>
                  <a:srgbClr val="454545"/>
                </a:solidFill>
                <a:effectLst/>
                <a:latin typeface="Helvetica Neue" panose="02000503000000020004" pitchFamily="2" charset="0"/>
              </a:rPr>
              <a:t>I've seen tens of people double their business leads in the first month with </a:t>
            </a:r>
            <a:r>
              <a:rPr lang="en" dirty="0" err="1">
                <a:solidFill>
                  <a:srgbClr val="454545"/>
                </a:solidFill>
                <a:effectLst/>
                <a:latin typeface="Helvetica Neue" panose="02000503000000020004" pitchFamily="2" charset="0"/>
              </a:rPr>
              <a:t>Adwords</a:t>
            </a:r>
            <a:r>
              <a:rPr lang="en" dirty="0">
                <a:solidFill>
                  <a:srgbClr val="454545"/>
                </a:solidFill>
                <a:effectLst/>
                <a:latin typeface="Helvetica Neue" panose="02000503000000020004" pitchFamily="2" charset="0"/>
              </a:rPr>
              <a:t>.</a:t>
            </a:r>
          </a:p>
          <a:p>
            <a:pPr marL="285750" indent="-285750">
              <a:buFont typeface="Arial" panose="020B0604020202020204" pitchFamily="34" charset="0"/>
              <a:buChar char="•"/>
            </a:pPr>
            <a:endParaRPr lang="en" dirty="0">
              <a:solidFill>
                <a:srgbClr val="454545"/>
              </a:solidFill>
              <a:effectLst/>
              <a:latin typeface="Helvetica Neue" panose="02000503000000020004" pitchFamily="2" charset="0"/>
            </a:endParaRPr>
          </a:p>
          <a:p>
            <a:pPr marL="285750" indent="-285750">
              <a:buFont typeface="Arial" panose="020B0604020202020204" pitchFamily="34" charset="0"/>
              <a:buChar char="•"/>
            </a:pPr>
            <a:r>
              <a:rPr lang="en" dirty="0">
                <a:solidFill>
                  <a:srgbClr val="454545"/>
                </a:solidFill>
                <a:effectLst/>
                <a:latin typeface="Helvetica Neue" panose="02000503000000020004" pitchFamily="2" charset="0"/>
              </a:rPr>
              <a:t>It allows you to get to the top of page 1 from the very first day.</a:t>
            </a:r>
          </a:p>
        </p:txBody>
      </p:sp>
      <p:sp>
        <p:nvSpPr>
          <p:cNvPr id="28" name="Прямоугольник 27">
            <a:extLst>
              <a:ext uri="{FF2B5EF4-FFF2-40B4-BE49-F238E27FC236}">
                <a16:creationId xmlns:a16="http://schemas.microsoft.com/office/drawing/2014/main" id="{099FBA87-ECDD-E244-9CE5-66CECEAE0B6D}"/>
              </a:ext>
            </a:extLst>
          </p:cNvPr>
          <p:cNvSpPr/>
          <p:nvPr/>
        </p:nvSpPr>
        <p:spPr>
          <a:xfrm>
            <a:off x="1863143" y="1971928"/>
            <a:ext cx="8324045" cy="1077218"/>
          </a:xfrm>
          <a:prstGeom prst="rect">
            <a:avLst/>
          </a:prstGeom>
        </p:spPr>
        <p:txBody>
          <a:bodyPr wrap="square">
            <a:spAutoFit/>
          </a:bodyPr>
          <a:lstStyle/>
          <a:p>
            <a:pPr algn="ctr"/>
            <a:r>
              <a:rPr lang="en" sz="3200" dirty="0">
                <a:solidFill>
                  <a:srgbClr val="454545"/>
                </a:solidFill>
                <a:effectLst/>
                <a:latin typeface="Helvetica Neue" panose="02000503000000020004" pitchFamily="2" charset="0"/>
              </a:rPr>
              <a:t>Now that we have a great website, </a:t>
            </a:r>
          </a:p>
          <a:p>
            <a:pPr algn="ctr"/>
            <a:r>
              <a:rPr lang="en" sz="3200" dirty="0">
                <a:solidFill>
                  <a:srgbClr val="454545"/>
                </a:solidFill>
                <a:effectLst/>
                <a:latin typeface="Helvetica Neue" panose="02000503000000020004" pitchFamily="2" charset="0"/>
              </a:rPr>
              <a:t>It's time to get some traffic to it.</a:t>
            </a:r>
          </a:p>
        </p:txBody>
      </p:sp>
    </p:spTree>
    <p:extLst>
      <p:ext uri="{BB962C8B-B14F-4D97-AF65-F5344CB8AC3E}">
        <p14:creationId xmlns:p14="http://schemas.microsoft.com/office/powerpoint/2010/main" val="408376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dissolv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additive="base">
                                        <p:cTn id="3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a14:imgEffect>
                      <a14:colorTemperature colorTemp="6459"/>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D493FCDA-490C-C64F-9442-C71F35850C80}"/>
              </a:ext>
            </a:extLst>
          </p:cNvPr>
          <p:cNvPicPr>
            <a:picLocks noChangeAspect="1"/>
          </p:cNvPicPr>
          <p:nvPr/>
        </p:nvPicPr>
        <p:blipFill>
          <a:blip r:embed="rId4">
            <a:extLst>
              <a:ext uri="{BEBA8EAE-BF5A-486C-A8C5-ECC9F3942E4B}">
                <a14:imgProps xmlns:a14="http://schemas.microsoft.com/office/drawing/2010/main">
                  <a14:imgLayer>
                    <a14:imgEffect>
                      <a14:colorTemperature colorTemp="3743"/>
                    </a14:imgEffect>
                    <a14:imgEffect>
                      <a14:saturation sat="197000"/>
                    </a14:imgEffect>
                  </a14:imgLayer>
                </a14:imgProps>
              </a:ext>
            </a:extLst>
          </a:blip>
          <a:stretch>
            <a:fillRect/>
          </a:stretch>
        </p:blipFill>
        <p:spPr>
          <a:xfrm>
            <a:off x="0" y="-150166"/>
            <a:ext cx="3250469" cy="2122094"/>
          </a:xfrm>
          <a:prstGeom prst="rect">
            <a:avLst/>
          </a:prstGeom>
        </p:spPr>
      </p:pic>
      <p:sp>
        <p:nvSpPr>
          <p:cNvPr id="2" name="TextBox 1">
            <a:extLst>
              <a:ext uri="{FF2B5EF4-FFF2-40B4-BE49-F238E27FC236}">
                <a16:creationId xmlns:a16="http://schemas.microsoft.com/office/drawing/2014/main" id="{7133AD1E-E930-124A-9FC3-960CB01A5B3D}"/>
              </a:ext>
            </a:extLst>
          </p:cNvPr>
          <p:cNvSpPr txBox="1"/>
          <p:nvPr/>
        </p:nvSpPr>
        <p:spPr>
          <a:xfrm>
            <a:off x="378941" y="261711"/>
            <a:ext cx="2813206" cy="707886"/>
          </a:xfrm>
          <a:prstGeom prst="rect">
            <a:avLst/>
          </a:prstGeom>
          <a:noFill/>
        </p:spPr>
        <p:txBody>
          <a:bodyPr wrap="none" rtlCol="0">
            <a:spAutoFit/>
          </a:bodyPr>
          <a:lstStyle/>
          <a:p>
            <a:r>
              <a:rPr lang="en"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ADWORDS</a:t>
            </a:r>
          </a:p>
        </p:txBody>
      </p:sp>
      <p:sp>
        <p:nvSpPr>
          <p:cNvPr id="3" name="Прямоугольник 2">
            <a:extLst>
              <a:ext uri="{FF2B5EF4-FFF2-40B4-BE49-F238E27FC236}">
                <a16:creationId xmlns:a16="http://schemas.microsoft.com/office/drawing/2014/main" id="{6691CFE1-45A4-CD4D-A26E-98BEC631B41A}"/>
              </a:ext>
            </a:extLst>
          </p:cNvPr>
          <p:cNvSpPr/>
          <p:nvPr/>
        </p:nvSpPr>
        <p:spPr>
          <a:xfrm>
            <a:off x="765072" y="1671352"/>
            <a:ext cx="2040943" cy="400110"/>
          </a:xfrm>
          <a:prstGeom prst="rect">
            <a:avLst/>
          </a:prstGeom>
        </p:spPr>
        <p:txBody>
          <a:bodyPr wrap="none">
            <a:spAutoFit/>
          </a:bodyPr>
          <a:lstStyle/>
          <a:p>
            <a:r>
              <a:rPr lang="en" sz="2000" b="1" dirty="0">
                <a:solidFill>
                  <a:schemeClr val="bg2">
                    <a:lumMod val="25000"/>
                  </a:schemeClr>
                </a:solidFill>
                <a:effectLst/>
                <a:latin typeface="Helvetica Neue" panose="02000503000000020004" pitchFamily="2" charset="0"/>
              </a:rPr>
              <a:t>Ads Consist of:</a:t>
            </a:r>
          </a:p>
        </p:txBody>
      </p:sp>
      <p:sp>
        <p:nvSpPr>
          <p:cNvPr id="5" name="Прямоугольник 4">
            <a:extLst>
              <a:ext uri="{FF2B5EF4-FFF2-40B4-BE49-F238E27FC236}">
                <a16:creationId xmlns:a16="http://schemas.microsoft.com/office/drawing/2014/main" id="{1B6FBEA7-0C42-E840-897C-0FAB69686EC0}"/>
              </a:ext>
            </a:extLst>
          </p:cNvPr>
          <p:cNvSpPr/>
          <p:nvPr/>
        </p:nvSpPr>
        <p:spPr>
          <a:xfrm>
            <a:off x="765072" y="3219616"/>
            <a:ext cx="4515210" cy="954107"/>
          </a:xfrm>
          <a:prstGeom prst="rect">
            <a:avLst/>
          </a:prstGeom>
        </p:spPr>
        <p:txBody>
          <a:bodyPr wrap="none">
            <a:spAutoFit/>
          </a:bodyPr>
          <a:lstStyle/>
          <a:p>
            <a:r>
              <a:rPr lang="en" sz="2800" dirty="0">
                <a:solidFill>
                  <a:srgbClr val="454545"/>
                </a:solidFill>
                <a:effectLst/>
                <a:latin typeface="Open Sans" panose="020B0606030504020204" pitchFamily="34" charset="0"/>
                <a:ea typeface="Open Sans" panose="020B0606030504020204" pitchFamily="34" charset="0"/>
                <a:cs typeface="Open Sans" panose="020B0606030504020204" pitchFamily="34" charset="0"/>
              </a:rPr>
              <a:t>2 Headlines - Who we are </a:t>
            </a:r>
          </a:p>
          <a:p>
            <a:r>
              <a:rPr lang="en" sz="2800" dirty="0">
                <a:solidFill>
                  <a:srgbClr val="454545"/>
                </a:solidFill>
                <a:effectLst/>
                <a:latin typeface="Open Sans" panose="020B0606030504020204" pitchFamily="34" charset="0"/>
                <a:ea typeface="Open Sans" panose="020B0606030504020204" pitchFamily="34" charset="0"/>
                <a:cs typeface="Open Sans" panose="020B0606030504020204" pitchFamily="34" charset="0"/>
              </a:rPr>
              <a:t>&amp; And A Call To Action</a:t>
            </a:r>
          </a:p>
        </p:txBody>
      </p:sp>
      <p:pic>
        <p:nvPicPr>
          <p:cNvPr id="8" name="Рисунок 7">
            <a:extLst>
              <a:ext uri="{FF2B5EF4-FFF2-40B4-BE49-F238E27FC236}">
                <a16:creationId xmlns:a16="http://schemas.microsoft.com/office/drawing/2014/main" id="{B35DAE32-BB25-A546-A0C7-B6242E8C565D}"/>
              </a:ext>
            </a:extLst>
          </p:cNvPr>
          <p:cNvPicPr>
            <a:picLocks noChangeAspect="1"/>
          </p:cNvPicPr>
          <p:nvPr/>
        </p:nvPicPr>
        <p:blipFill>
          <a:blip r:embed="rId5"/>
          <a:stretch>
            <a:fillRect/>
          </a:stretch>
        </p:blipFill>
        <p:spPr>
          <a:xfrm>
            <a:off x="5758478" y="2691582"/>
            <a:ext cx="5596395" cy="2344280"/>
          </a:xfrm>
          <a:prstGeom prst="rect">
            <a:avLst/>
          </a:prstGeom>
        </p:spPr>
      </p:pic>
    </p:spTree>
    <p:extLst>
      <p:ext uri="{BB962C8B-B14F-4D97-AF65-F5344CB8AC3E}">
        <p14:creationId xmlns:p14="http://schemas.microsoft.com/office/powerpoint/2010/main" val="326858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a14:imgEffect>
                      <a14:colorTemperature colorTemp="6459"/>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D493FCDA-490C-C64F-9442-C71F35850C80}"/>
              </a:ext>
            </a:extLst>
          </p:cNvPr>
          <p:cNvPicPr>
            <a:picLocks noChangeAspect="1"/>
          </p:cNvPicPr>
          <p:nvPr/>
        </p:nvPicPr>
        <p:blipFill>
          <a:blip r:embed="rId4">
            <a:extLst>
              <a:ext uri="{BEBA8EAE-BF5A-486C-A8C5-ECC9F3942E4B}">
                <a14:imgProps xmlns:a14="http://schemas.microsoft.com/office/drawing/2010/main">
                  <a14:imgLayer>
                    <a14:imgEffect>
                      <a14:colorTemperature colorTemp="3743"/>
                    </a14:imgEffect>
                    <a14:imgEffect>
                      <a14:saturation sat="197000"/>
                    </a14:imgEffect>
                  </a14:imgLayer>
                </a14:imgProps>
              </a:ext>
            </a:extLst>
          </a:blip>
          <a:stretch>
            <a:fillRect/>
          </a:stretch>
        </p:blipFill>
        <p:spPr>
          <a:xfrm>
            <a:off x="0" y="-150166"/>
            <a:ext cx="3250469" cy="2122094"/>
          </a:xfrm>
          <a:prstGeom prst="rect">
            <a:avLst/>
          </a:prstGeom>
        </p:spPr>
      </p:pic>
      <p:sp>
        <p:nvSpPr>
          <p:cNvPr id="2" name="TextBox 1">
            <a:extLst>
              <a:ext uri="{FF2B5EF4-FFF2-40B4-BE49-F238E27FC236}">
                <a16:creationId xmlns:a16="http://schemas.microsoft.com/office/drawing/2014/main" id="{7133AD1E-E930-124A-9FC3-960CB01A5B3D}"/>
              </a:ext>
            </a:extLst>
          </p:cNvPr>
          <p:cNvSpPr txBox="1"/>
          <p:nvPr/>
        </p:nvSpPr>
        <p:spPr>
          <a:xfrm>
            <a:off x="378941" y="261711"/>
            <a:ext cx="2813206" cy="707886"/>
          </a:xfrm>
          <a:prstGeom prst="rect">
            <a:avLst/>
          </a:prstGeom>
          <a:noFill/>
        </p:spPr>
        <p:txBody>
          <a:bodyPr wrap="none" rtlCol="0">
            <a:spAutoFit/>
          </a:bodyPr>
          <a:lstStyle/>
          <a:p>
            <a:r>
              <a:rPr lang="en"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ADWORDS</a:t>
            </a:r>
          </a:p>
        </p:txBody>
      </p:sp>
      <p:sp>
        <p:nvSpPr>
          <p:cNvPr id="3" name="Прямоугольник 2">
            <a:extLst>
              <a:ext uri="{FF2B5EF4-FFF2-40B4-BE49-F238E27FC236}">
                <a16:creationId xmlns:a16="http://schemas.microsoft.com/office/drawing/2014/main" id="{6691CFE1-45A4-CD4D-A26E-98BEC631B41A}"/>
              </a:ext>
            </a:extLst>
          </p:cNvPr>
          <p:cNvSpPr/>
          <p:nvPr/>
        </p:nvSpPr>
        <p:spPr>
          <a:xfrm>
            <a:off x="765072" y="1671352"/>
            <a:ext cx="2040943" cy="400110"/>
          </a:xfrm>
          <a:prstGeom prst="rect">
            <a:avLst/>
          </a:prstGeom>
        </p:spPr>
        <p:txBody>
          <a:bodyPr wrap="none">
            <a:spAutoFit/>
          </a:bodyPr>
          <a:lstStyle/>
          <a:p>
            <a:r>
              <a:rPr lang="en" sz="2000" b="1" dirty="0">
                <a:solidFill>
                  <a:schemeClr val="bg2">
                    <a:lumMod val="25000"/>
                  </a:schemeClr>
                </a:solidFill>
                <a:effectLst/>
                <a:latin typeface="Helvetica Neue" panose="02000503000000020004" pitchFamily="2" charset="0"/>
              </a:rPr>
              <a:t>Ads Consist of:</a:t>
            </a:r>
          </a:p>
        </p:txBody>
      </p:sp>
      <p:sp>
        <p:nvSpPr>
          <p:cNvPr id="5" name="Прямоугольник 4">
            <a:extLst>
              <a:ext uri="{FF2B5EF4-FFF2-40B4-BE49-F238E27FC236}">
                <a16:creationId xmlns:a16="http://schemas.microsoft.com/office/drawing/2014/main" id="{1B6FBEA7-0C42-E840-897C-0FAB69686EC0}"/>
              </a:ext>
            </a:extLst>
          </p:cNvPr>
          <p:cNvSpPr/>
          <p:nvPr/>
        </p:nvSpPr>
        <p:spPr>
          <a:xfrm>
            <a:off x="765072" y="3219616"/>
            <a:ext cx="4490332" cy="954107"/>
          </a:xfrm>
          <a:prstGeom prst="rect">
            <a:avLst/>
          </a:prstGeom>
        </p:spPr>
        <p:txBody>
          <a:bodyPr wrap="none">
            <a:spAutoFit/>
          </a:bodyPr>
          <a:lstStyle/>
          <a:p>
            <a:r>
              <a:rPr lang="en" sz="2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Description: Describe the </a:t>
            </a:r>
          </a:p>
          <a:p>
            <a:r>
              <a:rPr lang="en" sz="2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service you are offering</a:t>
            </a:r>
          </a:p>
        </p:txBody>
      </p:sp>
      <p:pic>
        <p:nvPicPr>
          <p:cNvPr id="6" name="Рисунок 5">
            <a:extLst>
              <a:ext uri="{FF2B5EF4-FFF2-40B4-BE49-F238E27FC236}">
                <a16:creationId xmlns:a16="http://schemas.microsoft.com/office/drawing/2014/main" id="{69A6E1A6-3301-0448-A6A9-7478A331BCC6}"/>
              </a:ext>
            </a:extLst>
          </p:cNvPr>
          <p:cNvPicPr>
            <a:picLocks noChangeAspect="1"/>
          </p:cNvPicPr>
          <p:nvPr/>
        </p:nvPicPr>
        <p:blipFill>
          <a:blip r:embed="rId5"/>
          <a:stretch>
            <a:fillRect/>
          </a:stretch>
        </p:blipFill>
        <p:spPr>
          <a:xfrm>
            <a:off x="5255404" y="2842687"/>
            <a:ext cx="6616409" cy="2662071"/>
          </a:xfrm>
          <a:prstGeom prst="rect">
            <a:avLst/>
          </a:prstGeom>
        </p:spPr>
      </p:pic>
    </p:spTree>
    <p:extLst>
      <p:ext uri="{BB962C8B-B14F-4D97-AF65-F5344CB8AC3E}">
        <p14:creationId xmlns:p14="http://schemas.microsoft.com/office/powerpoint/2010/main" val="1671398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a14:imgEffect>
                      <a14:colorTemperature colorTemp="6459"/>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D493FCDA-490C-C64F-9442-C71F35850C80}"/>
              </a:ext>
            </a:extLst>
          </p:cNvPr>
          <p:cNvPicPr>
            <a:picLocks noChangeAspect="1"/>
          </p:cNvPicPr>
          <p:nvPr/>
        </p:nvPicPr>
        <p:blipFill>
          <a:blip r:embed="rId4">
            <a:extLst>
              <a:ext uri="{BEBA8EAE-BF5A-486C-A8C5-ECC9F3942E4B}">
                <a14:imgProps xmlns:a14="http://schemas.microsoft.com/office/drawing/2010/main">
                  <a14:imgLayer>
                    <a14:imgEffect>
                      <a14:colorTemperature colorTemp="3743"/>
                    </a14:imgEffect>
                    <a14:imgEffect>
                      <a14:saturation sat="197000"/>
                    </a14:imgEffect>
                  </a14:imgLayer>
                </a14:imgProps>
              </a:ext>
            </a:extLst>
          </a:blip>
          <a:stretch>
            <a:fillRect/>
          </a:stretch>
        </p:blipFill>
        <p:spPr>
          <a:xfrm>
            <a:off x="0" y="-150166"/>
            <a:ext cx="3250469" cy="2122094"/>
          </a:xfrm>
          <a:prstGeom prst="rect">
            <a:avLst/>
          </a:prstGeom>
        </p:spPr>
      </p:pic>
      <p:sp>
        <p:nvSpPr>
          <p:cNvPr id="2" name="TextBox 1">
            <a:extLst>
              <a:ext uri="{FF2B5EF4-FFF2-40B4-BE49-F238E27FC236}">
                <a16:creationId xmlns:a16="http://schemas.microsoft.com/office/drawing/2014/main" id="{7133AD1E-E930-124A-9FC3-960CB01A5B3D}"/>
              </a:ext>
            </a:extLst>
          </p:cNvPr>
          <p:cNvSpPr txBox="1"/>
          <p:nvPr/>
        </p:nvSpPr>
        <p:spPr>
          <a:xfrm>
            <a:off x="378941" y="261711"/>
            <a:ext cx="2813206" cy="707886"/>
          </a:xfrm>
          <a:prstGeom prst="rect">
            <a:avLst/>
          </a:prstGeom>
          <a:noFill/>
        </p:spPr>
        <p:txBody>
          <a:bodyPr wrap="none" rtlCol="0">
            <a:spAutoFit/>
          </a:bodyPr>
          <a:lstStyle/>
          <a:p>
            <a:r>
              <a:rPr lang="en"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ADWORDS</a:t>
            </a:r>
          </a:p>
        </p:txBody>
      </p:sp>
      <p:sp>
        <p:nvSpPr>
          <p:cNvPr id="3" name="Прямоугольник 2">
            <a:extLst>
              <a:ext uri="{FF2B5EF4-FFF2-40B4-BE49-F238E27FC236}">
                <a16:creationId xmlns:a16="http://schemas.microsoft.com/office/drawing/2014/main" id="{6691CFE1-45A4-CD4D-A26E-98BEC631B41A}"/>
              </a:ext>
            </a:extLst>
          </p:cNvPr>
          <p:cNvSpPr/>
          <p:nvPr/>
        </p:nvSpPr>
        <p:spPr>
          <a:xfrm>
            <a:off x="765072" y="1671352"/>
            <a:ext cx="2040943" cy="400110"/>
          </a:xfrm>
          <a:prstGeom prst="rect">
            <a:avLst/>
          </a:prstGeom>
        </p:spPr>
        <p:txBody>
          <a:bodyPr wrap="none">
            <a:spAutoFit/>
          </a:bodyPr>
          <a:lstStyle/>
          <a:p>
            <a:r>
              <a:rPr lang="en" sz="2000" b="1" dirty="0">
                <a:solidFill>
                  <a:schemeClr val="bg2">
                    <a:lumMod val="25000"/>
                  </a:schemeClr>
                </a:solidFill>
                <a:effectLst/>
                <a:latin typeface="Helvetica Neue" panose="02000503000000020004" pitchFamily="2" charset="0"/>
              </a:rPr>
              <a:t>Ads Consist of:</a:t>
            </a:r>
          </a:p>
        </p:txBody>
      </p:sp>
      <p:sp>
        <p:nvSpPr>
          <p:cNvPr id="5" name="Прямоугольник 4">
            <a:extLst>
              <a:ext uri="{FF2B5EF4-FFF2-40B4-BE49-F238E27FC236}">
                <a16:creationId xmlns:a16="http://schemas.microsoft.com/office/drawing/2014/main" id="{1B6FBEA7-0C42-E840-897C-0FAB69686EC0}"/>
              </a:ext>
            </a:extLst>
          </p:cNvPr>
          <p:cNvSpPr/>
          <p:nvPr/>
        </p:nvSpPr>
        <p:spPr>
          <a:xfrm>
            <a:off x="765072" y="3219616"/>
            <a:ext cx="4213013" cy="1384995"/>
          </a:xfrm>
          <a:prstGeom prst="rect">
            <a:avLst/>
          </a:prstGeom>
        </p:spPr>
        <p:txBody>
          <a:bodyPr wrap="none">
            <a:spAutoFit/>
          </a:bodyPr>
          <a:lstStyle/>
          <a:p>
            <a:r>
              <a:rPr lang="en" sz="2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Callouts: Highlights and </a:t>
            </a:r>
          </a:p>
          <a:p>
            <a:r>
              <a:rPr lang="en" sz="2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unique selling points </a:t>
            </a:r>
          </a:p>
          <a:p>
            <a:r>
              <a:rPr lang="en" sz="2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of your business</a:t>
            </a:r>
          </a:p>
        </p:txBody>
      </p:sp>
      <p:pic>
        <p:nvPicPr>
          <p:cNvPr id="6" name="Рисунок 5">
            <a:extLst>
              <a:ext uri="{FF2B5EF4-FFF2-40B4-BE49-F238E27FC236}">
                <a16:creationId xmlns:a16="http://schemas.microsoft.com/office/drawing/2014/main" id="{69A6E1A6-3301-0448-A6A9-7478A331BCC6}"/>
              </a:ext>
            </a:extLst>
          </p:cNvPr>
          <p:cNvPicPr>
            <a:picLocks noChangeAspect="1"/>
          </p:cNvPicPr>
          <p:nvPr/>
        </p:nvPicPr>
        <p:blipFill>
          <a:blip r:embed="rId5"/>
          <a:stretch>
            <a:fillRect/>
          </a:stretch>
        </p:blipFill>
        <p:spPr>
          <a:xfrm>
            <a:off x="5255404" y="2842687"/>
            <a:ext cx="6616409" cy="2662071"/>
          </a:xfrm>
          <a:prstGeom prst="rect">
            <a:avLst/>
          </a:prstGeom>
        </p:spPr>
      </p:pic>
    </p:spTree>
    <p:extLst>
      <p:ext uri="{BB962C8B-B14F-4D97-AF65-F5344CB8AC3E}">
        <p14:creationId xmlns:p14="http://schemas.microsoft.com/office/powerpoint/2010/main" val="1866385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a14:imgEffect>
                      <a14:colorTemperature colorTemp="6459"/>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D493FCDA-490C-C64F-9442-C71F35850C80}"/>
              </a:ext>
            </a:extLst>
          </p:cNvPr>
          <p:cNvPicPr>
            <a:picLocks noChangeAspect="1"/>
          </p:cNvPicPr>
          <p:nvPr/>
        </p:nvPicPr>
        <p:blipFill>
          <a:blip r:embed="rId4">
            <a:extLst>
              <a:ext uri="{BEBA8EAE-BF5A-486C-A8C5-ECC9F3942E4B}">
                <a14:imgProps xmlns:a14="http://schemas.microsoft.com/office/drawing/2010/main">
                  <a14:imgLayer>
                    <a14:imgEffect>
                      <a14:colorTemperature colorTemp="3743"/>
                    </a14:imgEffect>
                    <a14:imgEffect>
                      <a14:saturation sat="197000"/>
                    </a14:imgEffect>
                  </a14:imgLayer>
                </a14:imgProps>
              </a:ext>
            </a:extLst>
          </a:blip>
          <a:stretch>
            <a:fillRect/>
          </a:stretch>
        </p:blipFill>
        <p:spPr>
          <a:xfrm>
            <a:off x="0" y="-150166"/>
            <a:ext cx="3250469" cy="2122094"/>
          </a:xfrm>
          <a:prstGeom prst="rect">
            <a:avLst/>
          </a:prstGeom>
        </p:spPr>
      </p:pic>
      <p:sp>
        <p:nvSpPr>
          <p:cNvPr id="2" name="TextBox 1">
            <a:extLst>
              <a:ext uri="{FF2B5EF4-FFF2-40B4-BE49-F238E27FC236}">
                <a16:creationId xmlns:a16="http://schemas.microsoft.com/office/drawing/2014/main" id="{7133AD1E-E930-124A-9FC3-960CB01A5B3D}"/>
              </a:ext>
            </a:extLst>
          </p:cNvPr>
          <p:cNvSpPr txBox="1"/>
          <p:nvPr/>
        </p:nvSpPr>
        <p:spPr>
          <a:xfrm>
            <a:off x="378941" y="261711"/>
            <a:ext cx="2813206" cy="707886"/>
          </a:xfrm>
          <a:prstGeom prst="rect">
            <a:avLst/>
          </a:prstGeom>
          <a:noFill/>
        </p:spPr>
        <p:txBody>
          <a:bodyPr wrap="none" rtlCol="0">
            <a:spAutoFit/>
          </a:bodyPr>
          <a:lstStyle/>
          <a:p>
            <a:r>
              <a:rPr lang="en"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ADWORDS</a:t>
            </a:r>
          </a:p>
        </p:txBody>
      </p:sp>
      <p:sp>
        <p:nvSpPr>
          <p:cNvPr id="3" name="Прямоугольник 2">
            <a:extLst>
              <a:ext uri="{FF2B5EF4-FFF2-40B4-BE49-F238E27FC236}">
                <a16:creationId xmlns:a16="http://schemas.microsoft.com/office/drawing/2014/main" id="{6691CFE1-45A4-CD4D-A26E-98BEC631B41A}"/>
              </a:ext>
            </a:extLst>
          </p:cNvPr>
          <p:cNvSpPr/>
          <p:nvPr/>
        </p:nvSpPr>
        <p:spPr>
          <a:xfrm>
            <a:off x="765072" y="1671352"/>
            <a:ext cx="2040943" cy="400110"/>
          </a:xfrm>
          <a:prstGeom prst="rect">
            <a:avLst/>
          </a:prstGeom>
        </p:spPr>
        <p:txBody>
          <a:bodyPr wrap="none">
            <a:spAutoFit/>
          </a:bodyPr>
          <a:lstStyle/>
          <a:p>
            <a:r>
              <a:rPr lang="en" sz="2000" b="1" dirty="0">
                <a:solidFill>
                  <a:schemeClr val="bg2">
                    <a:lumMod val="25000"/>
                  </a:schemeClr>
                </a:solidFill>
                <a:effectLst/>
                <a:latin typeface="Helvetica Neue" panose="02000503000000020004" pitchFamily="2" charset="0"/>
              </a:rPr>
              <a:t>Ads Consist of:</a:t>
            </a:r>
          </a:p>
        </p:txBody>
      </p:sp>
      <p:sp>
        <p:nvSpPr>
          <p:cNvPr id="5" name="Прямоугольник 4">
            <a:extLst>
              <a:ext uri="{FF2B5EF4-FFF2-40B4-BE49-F238E27FC236}">
                <a16:creationId xmlns:a16="http://schemas.microsoft.com/office/drawing/2014/main" id="{1B6FBEA7-0C42-E840-897C-0FAB69686EC0}"/>
              </a:ext>
            </a:extLst>
          </p:cNvPr>
          <p:cNvSpPr/>
          <p:nvPr/>
        </p:nvSpPr>
        <p:spPr>
          <a:xfrm>
            <a:off x="765072" y="3219616"/>
            <a:ext cx="3333798" cy="1384995"/>
          </a:xfrm>
          <a:prstGeom prst="rect">
            <a:avLst/>
          </a:prstGeom>
        </p:spPr>
        <p:txBody>
          <a:bodyPr wrap="none">
            <a:spAutoFit/>
          </a:bodyPr>
          <a:lstStyle/>
          <a:p>
            <a:r>
              <a:rPr lang="en" sz="2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Sitelinks: Links to </a:t>
            </a:r>
          </a:p>
          <a:p>
            <a:r>
              <a:rPr lang="en" sz="2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different pages on </a:t>
            </a:r>
          </a:p>
          <a:p>
            <a:r>
              <a:rPr lang="en" sz="28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your site</a:t>
            </a:r>
          </a:p>
        </p:txBody>
      </p:sp>
      <p:pic>
        <p:nvPicPr>
          <p:cNvPr id="6" name="Рисунок 5">
            <a:extLst>
              <a:ext uri="{FF2B5EF4-FFF2-40B4-BE49-F238E27FC236}">
                <a16:creationId xmlns:a16="http://schemas.microsoft.com/office/drawing/2014/main" id="{69A6E1A6-3301-0448-A6A9-7478A331BCC6}"/>
              </a:ext>
            </a:extLst>
          </p:cNvPr>
          <p:cNvPicPr>
            <a:picLocks noChangeAspect="1"/>
          </p:cNvPicPr>
          <p:nvPr/>
        </p:nvPicPr>
        <p:blipFill>
          <a:blip r:embed="rId5"/>
          <a:stretch>
            <a:fillRect/>
          </a:stretch>
        </p:blipFill>
        <p:spPr>
          <a:xfrm>
            <a:off x="5255404" y="2842687"/>
            <a:ext cx="6616409" cy="2662071"/>
          </a:xfrm>
          <a:prstGeom prst="rect">
            <a:avLst/>
          </a:prstGeom>
        </p:spPr>
      </p:pic>
    </p:spTree>
    <p:extLst>
      <p:ext uri="{BB962C8B-B14F-4D97-AF65-F5344CB8AC3E}">
        <p14:creationId xmlns:p14="http://schemas.microsoft.com/office/powerpoint/2010/main" val="1567539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a14:imgEffect>
                      <a14:colorTemperature colorTemp="6459"/>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D493FCDA-490C-C64F-9442-C71F35850C80}"/>
              </a:ext>
            </a:extLst>
          </p:cNvPr>
          <p:cNvPicPr>
            <a:picLocks noChangeAspect="1"/>
          </p:cNvPicPr>
          <p:nvPr/>
        </p:nvPicPr>
        <p:blipFill>
          <a:blip r:embed="rId4">
            <a:extLst>
              <a:ext uri="{BEBA8EAE-BF5A-486C-A8C5-ECC9F3942E4B}">
                <a14:imgProps xmlns:a14="http://schemas.microsoft.com/office/drawing/2010/main">
                  <a14:imgLayer>
                    <a14:imgEffect>
                      <a14:colorTemperature colorTemp="3743"/>
                    </a14:imgEffect>
                    <a14:imgEffect>
                      <a14:saturation sat="197000"/>
                    </a14:imgEffect>
                  </a14:imgLayer>
                </a14:imgProps>
              </a:ext>
            </a:extLst>
          </a:blip>
          <a:stretch>
            <a:fillRect/>
          </a:stretch>
        </p:blipFill>
        <p:spPr>
          <a:xfrm>
            <a:off x="0" y="-150166"/>
            <a:ext cx="3250469" cy="2122094"/>
          </a:xfrm>
          <a:prstGeom prst="rect">
            <a:avLst/>
          </a:prstGeom>
        </p:spPr>
      </p:pic>
      <p:sp>
        <p:nvSpPr>
          <p:cNvPr id="2" name="TextBox 1">
            <a:extLst>
              <a:ext uri="{FF2B5EF4-FFF2-40B4-BE49-F238E27FC236}">
                <a16:creationId xmlns:a16="http://schemas.microsoft.com/office/drawing/2014/main" id="{7133AD1E-E930-124A-9FC3-960CB01A5B3D}"/>
              </a:ext>
            </a:extLst>
          </p:cNvPr>
          <p:cNvSpPr txBox="1"/>
          <p:nvPr/>
        </p:nvSpPr>
        <p:spPr>
          <a:xfrm>
            <a:off x="378941" y="261711"/>
            <a:ext cx="2813206" cy="707886"/>
          </a:xfrm>
          <a:prstGeom prst="rect">
            <a:avLst/>
          </a:prstGeom>
          <a:noFill/>
        </p:spPr>
        <p:txBody>
          <a:bodyPr wrap="none" rtlCol="0">
            <a:spAutoFit/>
          </a:bodyPr>
          <a:lstStyle/>
          <a:p>
            <a:r>
              <a:rPr lang="en"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ADWORDS</a:t>
            </a:r>
          </a:p>
        </p:txBody>
      </p:sp>
      <p:sp>
        <p:nvSpPr>
          <p:cNvPr id="3" name="Прямоугольник 2">
            <a:extLst>
              <a:ext uri="{FF2B5EF4-FFF2-40B4-BE49-F238E27FC236}">
                <a16:creationId xmlns:a16="http://schemas.microsoft.com/office/drawing/2014/main" id="{6691CFE1-45A4-CD4D-A26E-98BEC631B41A}"/>
              </a:ext>
            </a:extLst>
          </p:cNvPr>
          <p:cNvSpPr/>
          <p:nvPr/>
        </p:nvSpPr>
        <p:spPr>
          <a:xfrm>
            <a:off x="765072" y="1671352"/>
            <a:ext cx="2040943" cy="400110"/>
          </a:xfrm>
          <a:prstGeom prst="rect">
            <a:avLst/>
          </a:prstGeom>
        </p:spPr>
        <p:txBody>
          <a:bodyPr wrap="none">
            <a:spAutoFit/>
          </a:bodyPr>
          <a:lstStyle/>
          <a:p>
            <a:r>
              <a:rPr lang="en" sz="2000" b="1" dirty="0">
                <a:solidFill>
                  <a:schemeClr val="bg2">
                    <a:lumMod val="25000"/>
                  </a:schemeClr>
                </a:solidFill>
                <a:effectLst/>
                <a:latin typeface="Helvetica Neue" panose="02000503000000020004" pitchFamily="2" charset="0"/>
              </a:rPr>
              <a:t>Ads Consist of:</a:t>
            </a:r>
          </a:p>
        </p:txBody>
      </p:sp>
      <p:sp>
        <p:nvSpPr>
          <p:cNvPr id="5" name="Прямоугольник 4">
            <a:extLst>
              <a:ext uri="{FF2B5EF4-FFF2-40B4-BE49-F238E27FC236}">
                <a16:creationId xmlns:a16="http://schemas.microsoft.com/office/drawing/2014/main" id="{1B6FBEA7-0C42-E840-897C-0FAB69686EC0}"/>
              </a:ext>
            </a:extLst>
          </p:cNvPr>
          <p:cNvSpPr/>
          <p:nvPr/>
        </p:nvSpPr>
        <p:spPr>
          <a:xfrm>
            <a:off x="765072" y="3219616"/>
            <a:ext cx="3921266" cy="1938992"/>
          </a:xfrm>
          <a:prstGeom prst="rect">
            <a:avLst/>
          </a:prstGeom>
        </p:spPr>
        <p:txBody>
          <a:bodyPr wrap="none">
            <a:spAutoFit/>
          </a:bodyPr>
          <a:lstStyle/>
          <a:p>
            <a:r>
              <a:rPr lang="en" sz="24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Structured Snippets: </a:t>
            </a:r>
          </a:p>
          <a:p>
            <a:r>
              <a:rPr lang="en" sz="24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The different Services or </a:t>
            </a:r>
          </a:p>
          <a:p>
            <a:r>
              <a:rPr lang="en" sz="24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Models You have to offer</a:t>
            </a:r>
          </a:p>
          <a:p>
            <a:r>
              <a:rPr lang="en" sz="24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Phone Number, Location, </a:t>
            </a:r>
          </a:p>
          <a:p>
            <a:r>
              <a:rPr lang="en" sz="24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Price Extensions</a:t>
            </a:r>
          </a:p>
        </p:txBody>
      </p:sp>
      <p:pic>
        <p:nvPicPr>
          <p:cNvPr id="6" name="Рисунок 5">
            <a:extLst>
              <a:ext uri="{FF2B5EF4-FFF2-40B4-BE49-F238E27FC236}">
                <a16:creationId xmlns:a16="http://schemas.microsoft.com/office/drawing/2014/main" id="{69A6E1A6-3301-0448-A6A9-7478A331BCC6}"/>
              </a:ext>
            </a:extLst>
          </p:cNvPr>
          <p:cNvPicPr>
            <a:picLocks noChangeAspect="1"/>
          </p:cNvPicPr>
          <p:nvPr/>
        </p:nvPicPr>
        <p:blipFill>
          <a:blip r:embed="rId5"/>
          <a:stretch>
            <a:fillRect/>
          </a:stretch>
        </p:blipFill>
        <p:spPr>
          <a:xfrm>
            <a:off x="5255404" y="2842687"/>
            <a:ext cx="6616409" cy="2662071"/>
          </a:xfrm>
          <a:prstGeom prst="rect">
            <a:avLst/>
          </a:prstGeom>
        </p:spPr>
      </p:pic>
    </p:spTree>
    <p:extLst>
      <p:ext uri="{BB962C8B-B14F-4D97-AF65-F5344CB8AC3E}">
        <p14:creationId xmlns:p14="http://schemas.microsoft.com/office/powerpoint/2010/main" val="86822218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808</Words>
  <Application>Microsoft Macintosh PowerPoint</Application>
  <PresentationFormat>Широкоэкранный</PresentationFormat>
  <Paragraphs>119</Paragraphs>
  <Slides>15</Slides>
  <Notes>12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Arial</vt:lpstr>
      <vt:lpstr>Calibri</vt:lpstr>
      <vt:lpstr>Calibri Light</vt:lpstr>
      <vt:lpstr>Helvetica Neue</vt:lpstr>
      <vt:lpstr>Open Sans</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Microsoft Office</dc:creator>
  <cp:lastModifiedBy>Пользователь Microsoft Office</cp:lastModifiedBy>
  <cp:revision>21</cp:revision>
  <dcterms:created xsi:type="dcterms:W3CDTF">2018-04-24T08:40:06Z</dcterms:created>
  <dcterms:modified xsi:type="dcterms:W3CDTF">2018-04-25T06:41:01Z</dcterms:modified>
</cp:coreProperties>
</file>